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9" r:id="rId3"/>
    <p:sldId id="257" r:id="rId4"/>
    <p:sldId id="289" r:id="rId5"/>
    <p:sldId id="286" r:id="rId6"/>
    <p:sldId id="285" r:id="rId7"/>
    <p:sldId id="258" r:id="rId8"/>
    <p:sldId id="287" r:id="rId9"/>
    <p:sldId id="288" r:id="rId10"/>
    <p:sldId id="290" r:id="rId11"/>
    <p:sldId id="260" r:id="rId12"/>
    <p:sldId id="291" r:id="rId13"/>
    <p:sldId id="292" r:id="rId14"/>
    <p:sldId id="262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64A1B9F1-BD9A-44BE-A2EC-0137DD8F8483}">
  <a:tblStyle styleId="{64A1B9F1-BD9A-44BE-A2EC-0137DD8F84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0" name="Google Shape;18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0" name="Google Shape;18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gcd3764d21_22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9" name="Google Shape;1909;gcd3764d21_22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0" name="Google Shape;18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0" name="Google Shape;18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0" name="Google Shape;18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0" name="Google Shape;18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55D4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7997" y="-6007"/>
            <a:ext cx="9159995" cy="6870013"/>
            <a:chOff x="328725" y="2891150"/>
            <a:chExt cx="3447625" cy="2585725"/>
          </a:xfrm>
        </p:grpSpPr>
        <p:sp>
          <p:nvSpPr>
            <p:cNvPr id="11" name="Google Shape;11;p2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2"/>
          <p:cNvSpPr txBox="1">
            <a:spLocks noGrp="1"/>
          </p:cNvSpPr>
          <p:nvPr>
            <p:ph type="ctrTitle"/>
          </p:nvPr>
        </p:nvSpPr>
        <p:spPr>
          <a:xfrm>
            <a:off x="2191050" y="2427150"/>
            <a:ext cx="47619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95A5A6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3"/>
          <p:cNvGrpSpPr/>
          <p:nvPr/>
        </p:nvGrpSpPr>
        <p:grpSpPr>
          <a:xfrm>
            <a:off x="92" y="10"/>
            <a:ext cx="9152065" cy="6864065"/>
            <a:chOff x="3843650" y="238125"/>
            <a:chExt cx="3447625" cy="2585725"/>
          </a:xfrm>
        </p:grpSpPr>
        <p:sp>
          <p:nvSpPr>
            <p:cNvPr id="209" name="Google Shape;209;p3"/>
            <p:cNvSpPr/>
            <p:nvPr/>
          </p:nvSpPr>
          <p:spPr>
            <a:xfrm>
              <a:off x="4904200" y="1929925"/>
              <a:ext cx="1327375" cy="316500"/>
            </a:xfrm>
            <a:custGeom>
              <a:avLst/>
              <a:gdLst/>
              <a:ahLst/>
              <a:cxnLst/>
              <a:rect l="l" t="t" r="r" b="b"/>
              <a:pathLst>
                <a:path w="53095" h="12660" extrusionOk="0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5562400" y="1903850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5150825" y="2276725"/>
              <a:ext cx="837500" cy="7600"/>
            </a:xfrm>
            <a:custGeom>
              <a:avLst/>
              <a:gdLst/>
              <a:ahLst/>
              <a:cxnLst/>
              <a:rect l="l" t="t" r="r" b="b"/>
              <a:pathLst>
                <a:path w="33500" h="304" extrusionOk="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6030400" y="634550"/>
              <a:ext cx="6750" cy="14350"/>
            </a:xfrm>
            <a:custGeom>
              <a:avLst/>
              <a:gdLst/>
              <a:ahLst/>
              <a:cxnLst/>
              <a:rect l="l" t="t" r="r" b="b"/>
              <a:pathLst>
                <a:path w="270" h="574" extrusionOk="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5362925" y="2780900"/>
              <a:ext cx="430975" cy="42950"/>
            </a:xfrm>
            <a:custGeom>
              <a:avLst/>
              <a:gdLst/>
              <a:ahLst/>
              <a:cxnLst/>
              <a:rect l="l" t="t" r="r" b="b"/>
              <a:pathLst>
                <a:path w="17239" h="1718" extrusionOk="0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4575925" y="2354150"/>
              <a:ext cx="326625" cy="469700"/>
            </a:xfrm>
            <a:custGeom>
              <a:avLst/>
              <a:gdLst/>
              <a:ahLst/>
              <a:cxnLst/>
              <a:rect l="l" t="t" r="r" b="b"/>
              <a:pathLst>
                <a:path w="13065" h="18788" extrusionOk="0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4839400" y="1865975"/>
              <a:ext cx="1471300" cy="15175"/>
            </a:xfrm>
            <a:custGeom>
              <a:avLst/>
              <a:gdLst/>
              <a:ahLst/>
              <a:cxnLst/>
              <a:rect l="l" t="t" r="r" b="b"/>
              <a:pathLst>
                <a:path w="58852" h="607" extrusionOk="0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021975" y="655600"/>
              <a:ext cx="8450" cy="16850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037975" y="610975"/>
              <a:ext cx="7600" cy="13500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6859475" y="2144575"/>
              <a:ext cx="111975" cy="69875"/>
            </a:xfrm>
            <a:custGeom>
              <a:avLst/>
              <a:gdLst/>
              <a:ahLst/>
              <a:cxnLst/>
              <a:rect l="l" t="t" r="r" b="b"/>
              <a:pathLst>
                <a:path w="4479" h="2795" extrusionOk="0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7089250" y="1504875"/>
              <a:ext cx="114500" cy="168375"/>
            </a:xfrm>
            <a:custGeom>
              <a:avLst/>
              <a:gdLst/>
              <a:ahLst/>
              <a:cxnLst/>
              <a:rect l="l" t="t" r="r" b="b"/>
              <a:pathLst>
                <a:path w="4580" h="6735" extrusionOk="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6601075" y="2117625"/>
              <a:ext cx="520200" cy="617850"/>
            </a:xfrm>
            <a:custGeom>
              <a:avLst/>
              <a:gdLst/>
              <a:ahLst/>
              <a:cxnLst/>
              <a:rect l="l" t="t" r="r" b="b"/>
              <a:pathLst>
                <a:path w="20808" h="24714" extrusionOk="0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6923450" y="1426600"/>
              <a:ext cx="69875" cy="218850"/>
            </a:xfrm>
            <a:custGeom>
              <a:avLst/>
              <a:gdLst/>
              <a:ahLst/>
              <a:cxnLst/>
              <a:rect l="l" t="t" r="r" b="b"/>
              <a:pathLst>
                <a:path w="2795" h="8754" extrusionOk="0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6956275" y="2530075"/>
              <a:ext cx="74925" cy="111125"/>
            </a:xfrm>
            <a:custGeom>
              <a:avLst/>
              <a:gdLst/>
              <a:ahLst/>
              <a:cxnLst/>
              <a:rect l="l" t="t" r="r" b="b"/>
              <a:pathLst>
                <a:path w="2997" h="4445" extrusionOk="0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6645675" y="2190850"/>
              <a:ext cx="331650" cy="88425"/>
            </a:xfrm>
            <a:custGeom>
              <a:avLst/>
              <a:gdLst/>
              <a:ahLst/>
              <a:cxnLst/>
              <a:rect l="l" t="t" r="r" b="b"/>
              <a:pathLst>
                <a:path w="13266" h="3537" extrusionOk="0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7052225" y="2597400"/>
              <a:ext cx="16000" cy="8450"/>
            </a:xfrm>
            <a:custGeom>
              <a:avLst/>
              <a:gdLst/>
              <a:ahLst/>
              <a:cxnLst/>
              <a:rect l="l" t="t" r="r" b="b"/>
              <a:pathLst>
                <a:path w="640" h="338" extrusionOk="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7051375" y="2588975"/>
              <a:ext cx="11800" cy="7600"/>
            </a:xfrm>
            <a:custGeom>
              <a:avLst/>
              <a:gdLst/>
              <a:ahLst/>
              <a:cxnLst/>
              <a:rect l="l" t="t" r="r" b="b"/>
              <a:pathLst>
                <a:path w="472" h="304" extrusionOk="0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7026125" y="2567950"/>
              <a:ext cx="60625" cy="5472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4553200" y="2754800"/>
              <a:ext cx="129650" cy="69050"/>
            </a:xfrm>
            <a:custGeom>
              <a:avLst/>
              <a:gdLst/>
              <a:ahLst/>
              <a:cxnLst/>
              <a:rect l="l" t="t" r="r" b="b"/>
              <a:pathLst>
                <a:path w="5186" h="2762" extrusionOk="0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7039600" y="1471200"/>
              <a:ext cx="157425" cy="198675"/>
            </a:xfrm>
            <a:custGeom>
              <a:avLst/>
              <a:gdLst/>
              <a:ahLst/>
              <a:cxnLst/>
              <a:rect l="l" t="t" r="r" b="b"/>
              <a:pathLst>
                <a:path w="6297" h="7947" extrusionOk="0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6976475" y="2197600"/>
              <a:ext cx="36200" cy="117850"/>
            </a:xfrm>
            <a:custGeom>
              <a:avLst/>
              <a:gdLst/>
              <a:ahLst/>
              <a:cxnLst/>
              <a:rect l="l" t="t" r="r" b="b"/>
              <a:pathLst>
                <a:path w="1448" h="4714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6639775" y="2213575"/>
              <a:ext cx="167525" cy="44650"/>
            </a:xfrm>
            <a:custGeom>
              <a:avLst/>
              <a:gdLst/>
              <a:ahLst/>
              <a:cxnLst/>
              <a:rect l="l" t="t" r="r" b="b"/>
              <a:pathLst>
                <a:path w="6701" h="1786" extrusionOk="0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6685250" y="2227900"/>
              <a:ext cx="282825" cy="132175"/>
            </a:xfrm>
            <a:custGeom>
              <a:avLst/>
              <a:gdLst/>
              <a:ahLst/>
              <a:cxnLst/>
              <a:rect l="l" t="t" r="r" b="b"/>
              <a:pathLst>
                <a:path w="11313" h="5287" extrusionOk="0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6644000" y="2278400"/>
              <a:ext cx="31150" cy="121225"/>
            </a:xfrm>
            <a:custGeom>
              <a:avLst/>
              <a:gdLst/>
              <a:ahLst/>
              <a:cxnLst/>
              <a:rect l="l" t="t" r="r" b="b"/>
              <a:pathLst>
                <a:path w="1246" h="4849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672625" y="2313750"/>
              <a:ext cx="334175" cy="88400"/>
            </a:xfrm>
            <a:custGeom>
              <a:avLst/>
              <a:gdLst/>
              <a:ahLst/>
              <a:cxnLst/>
              <a:rect l="l" t="t" r="r" b="b"/>
              <a:pathLst>
                <a:path w="13367" h="3536" extrusionOk="0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762675" y="2487150"/>
              <a:ext cx="15175" cy="24425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7013500" y="2429050"/>
              <a:ext cx="7600" cy="5925"/>
            </a:xfrm>
            <a:custGeom>
              <a:avLst/>
              <a:gdLst/>
              <a:ahLst/>
              <a:cxnLst/>
              <a:rect l="l" t="t" r="r" b="b"/>
              <a:pathLst>
                <a:path w="304" h="237" extrusionOk="0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7026975" y="2478725"/>
              <a:ext cx="15175" cy="27800"/>
            </a:xfrm>
            <a:custGeom>
              <a:avLst/>
              <a:gdLst/>
              <a:ahLst/>
              <a:cxnLst/>
              <a:rect l="l" t="t" r="r" b="b"/>
              <a:pathLst>
                <a:path w="607" h="1112" extrusionOk="0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7005925" y="2460200"/>
              <a:ext cx="58950" cy="57275"/>
            </a:xfrm>
            <a:custGeom>
              <a:avLst/>
              <a:gdLst/>
              <a:ahLst/>
              <a:cxnLst/>
              <a:rect l="l" t="t" r="r" b="b"/>
              <a:pathLst>
                <a:path w="2358" h="2291" extrusionOk="0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926800" y="2425700"/>
              <a:ext cx="63150" cy="54725"/>
            </a:xfrm>
            <a:custGeom>
              <a:avLst/>
              <a:gdLst/>
              <a:ahLst/>
              <a:cxnLst/>
              <a:rect l="l" t="t" r="r" b="b"/>
              <a:pathLst>
                <a:path w="2526" h="2189" extrusionOk="0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867875" y="2439150"/>
              <a:ext cx="63175" cy="58125"/>
            </a:xfrm>
            <a:custGeom>
              <a:avLst/>
              <a:gdLst/>
              <a:ahLst/>
              <a:cxnLst/>
              <a:rect l="l" t="t" r="r" b="b"/>
              <a:pathLst>
                <a:path w="2527" h="2325" extrusionOk="0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7017700" y="2426525"/>
              <a:ext cx="12650" cy="31175"/>
            </a:xfrm>
            <a:custGeom>
              <a:avLst/>
              <a:gdLst/>
              <a:ahLst/>
              <a:cxnLst/>
              <a:rect l="l" t="t" r="r" b="b"/>
              <a:pathLst>
                <a:path w="506" h="1247" extrusionOk="0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901550" y="2507350"/>
              <a:ext cx="16025" cy="27800"/>
            </a:xfrm>
            <a:custGeom>
              <a:avLst/>
              <a:gdLst/>
              <a:ahLst/>
              <a:cxnLst/>
              <a:rect l="l" t="t" r="r" b="b"/>
              <a:pathLst>
                <a:path w="641" h="1112" extrusionOk="0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878825" y="2490500"/>
              <a:ext cx="63150" cy="55575"/>
            </a:xfrm>
            <a:custGeom>
              <a:avLst/>
              <a:gdLst/>
              <a:ahLst/>
              <a:cxnLst/>
              <a:rect l="l" t="t" r="r" b="b"/>
              <a:pathLst>
                <a:path w="2526" h="2223" extrusionOk="0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7032850" y="2440000"/>
              <a:ext cx="5925" cy="6750"/>
            </a:xfrm>
            <a:custGeom>
              <a:avLst/>
              <a:gdLst/>
              <a:ahLst/>
              <a:cxnLst/>
              <a:rect l="l" t="t" r="r" b="b"/>
              <a:pathLst>
                <a:path w="237" h="270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6807275" y="1085700"/>
              <a:ext cx="484000" cy="586700"/>
            </a:xfrm>
            <a:custGeom>
              <a:avLst/>
              <a:gdLst/>
              <a:ahLst/>
              <a:cxnLst/>
              <a:rect l="l" t="t" r="r" b="b"/>
              <a:pathLst>
                <a:path w="19360" h="23468" extrusionOk="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6964675" y="2496400"/>
              <a:ext cx="14350" cy="8450"/>
            </a:xfrm>
            <a:custGeom>
              <a:avLst/>
              <a:gdLst/>
              <a:ahLst/>
              <a:cxnLst/>
              <a:rect l="l" t="t" r="r" b="b"/>
              <a:pathLst>
                <a:path w="574" h="338" extrusionOk="0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7014350" y="2516600"/>
              <a:ext cx="60625" cy="5472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044700" y="589950"/>
              <a:ext cx="8450" cy="13475"/>
            </a:xfrm>
            <a:custGeom>
              <a:avLst/>
              <a:gdLst/>
              <a:ahLst/>
              <a:cxnLst/>
              <a:rect l="l" t="t" r="r" b="b"/>
              <a:pathLst>
                <a:path w="338" h="539" extrusionOk="0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754250" y="2521650"/>
              <a:ext cx="64850" cy="53900"/>
            </a:xfrm>
            <a:custGeom>
              <a:avLst/>
              <a:gdLst/>
              <a:ahLst/>
              <a:cxnLst/>
              <a:rect l="l" t="t" r="r" b="b"/>
              <a:pathLst>
                <a:path w="2594" h="2156" extrusionOk="0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746675" y="2465250"/>
              <a:ext cx="58100" cy="58100"/>
            </a:xfrm>
            <a:custGeom>
              <a:avLst/>
              <a:gdLst/>
              <a:ahLst/>
              <a:cxnLst/>
              <a:rect l="l" t="t" r="r" b="b"/>
              <a:pathLst>
                <a:path w="2324" h="2324" extrusionOk="0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794650" y="2591500"/>
              <a:ext cx="11825" cy="24450"/>
            </a:xfrm>
            <a:custGeom>
              <a:avLst/>
              <a:gdLst/>
              <a:ahLst/>
              <a:cxnLst/>
              <a:rect l="l" t="t" r="r" b="b"/>
              <a:pathLst>
                <a:path w="473" h="978" extrusionOk="0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770250" y="2573825"/>
              <a:ext cx="62300" cy="58100"/>
            </a:xfrm>
            <a:custGeom>
              <a:avLst/>
              <a:gdLst/>
              <a:ahLst/>
              <a:cxnLst/>
              <a:rect l="l" t="t" r="r" b="b"/>
              <a:pathLst>
                <a:path w="2492" h="2324" extrusionOk="0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988250" y="2412225"/>
              <a:ext cx="64825" cy="58100"/>
            </a:xfrm>
            <a:custGeom>
              <a:avLst/>
              <a:gdLst/>
              <a:ahLst/>
              <a:cxnLst/>
              <a:rect l="l" t="t" r="r" b="b"/>
              <a:pathLst>
                <a:path w="2593" h="2324" extrusionOk="0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893150" y="2546050"/>
              <a:ext cx="56400" cy="56425"/>
            </a:xfrm>
            <a:custGeom>
              <a:avLst/>
              <a:gdLst/>
              <a:ahLst/>
              <a:cxnLst/>
              <a:rect l="l" t="t" r="r" b="b"/>
              <a:pathLst>
                <a:path w="2256" h="2257" extrusionOk="0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779500" y="2537650"/>
              <a:ext cx="16875" cy="23575"/>
            </a:xfrm>
            <a:custGeom>
              <a:avLst/>
              <a:gdLst/>
              <a:ahLst/>
              <a:cxnLst/>
              <a:rect l="l" t="t" r="r" b="b"/>
              <a:pathLst>
                <a:path w="675" h="943" extrusionOk="0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819075" y="2507350"/>
              <a:ext cx="59775" cy="53875"/>
            </a:xfrm>
            <a:custGeom>
              <a:avLst/>
              <a:gdLst/>
              <a:ahLst/>
              <a:cxnLst/>
              <a:rect l="l" t="t" r="r" b="b"/>
              <a:pathLst>
                <a:path w="2391" h="2155" extrusionOk="0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827475" y="2467775"/>
              <a:ext cx="15175" cy="29500"/>
            </a:xfrm>
            <a:custGeom>
              <a:avLst/>
              <a:gdLst/>
              <a:ahLst/>
              <a:cxnLst/>
              <a:rect l="l" t="t" r="r" b="b"/>
              <a:pathLst>
                <a:path w="607" h="1180" extrusionOk="0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6984050" y="2574675"/>
              <a:ext cx="27800" cy="22750"/>
            </a:xfrm>
            <a:custGeom>
              <a:avLst/>
              <a:gdLst/>
              <a:ahLst/>
              <a:cxnLst/>
              <a:rect l="l" t="t" r="r" b="b"/>
              <a:pathLst>
                <a:path w="1112" h="910" extrusionOk="0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6808975" y="24534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6914175" y="2562050"/>
              <a:ext cx="15175" cy="24425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6841800" y="2524175"/>
              <a:ext cx="14325" cy="21900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6716375" y="2637800"/>
              <a:ext cx="66525" cy="59800"/>
            </a:xfrm>
            <a:custGeom>
              <a:avLst/>
              <a:gdLst/>
              <a:ahLst/>
              <a:cxnLst/>
              <a:rect l="l" t="t" r="r" b="b"/>
              <a:pathLst>
                <a:path w="2661" h="2392" extrusionOk="0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6851050" y="2572150"/>
              <a:ext cx="24425" cy="21900"/>
            </a:xfrm>
            <a:custGeom>
              <a:avLst/>
              <a:gdLst/>
              <a:ahLst/>
              <a:cxnLst/>
              <a:rect l="l" t="t" r="r" b="b"/>
              <a:pathLst>
                <a:path w="977" h="876" extrusionOk="0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6775300" y="2626025"/>
              <a:ext cx="66525" cy="53050"/>
            </a:xfrm>
            <a:custGeom>
              <a:avLst/>
              <a:gdLst/>
              <a:ahLst/>
              <a:cxnLst/>
              <a:rect l="l" t="t" r="r" b="b"/>
              <a:pathLst>
                <a:path w="2661" h="2122" extrusionOk="0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698700" y="2537650"/>
              <a:ext cx="58100" cy="48825"/>
            </a:xfrm>
            <a:custGeom>
              <a:avLst/>
              <a:gdLst/>
              <a:ahLst/>
              <a:cxnLst/>
              <a:rect l="l" t="t" r="r" b="b"/>
              <a:pathLst>
                <a:path w="2324" h="1953" extrusionOk="0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740800" y="2658000"/>
              <a:ext cx="19375" cy="24450"/>
            </a:xfrm>
            <a:custGeom>
              <a:avLst/>
              <a:gdLst/>
              <a:ahLst/>
              <a:cxnLst/>
              <a:rect l="l" t="t" r="r" b="b"/>
              <a:pathLst>
                <a:path w="775" h="978" extrusionOk="0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6705450" y="2585625"/>
              <a:ext cx="62300" cy="57250"/>
            </a:xfrm>
            <a:custGeom>
              <a:avLst/>
              <a:gdLst/>
              <a:ahLst/>
              <a:cxnLst/>
              <a:rect l="l" t="t" r="r" b="b"/>
              <a:pathLst>
                <a:path w="2492" h="2290" extrusionOk="0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6806450" y="2643700"/>
              <a:ext cx="14325" cy="23600"/>
            </a:xfrm>
            <a:custGeom>
              <a:avLst/>
              <a:gdLst/>
              <a:ahLst/>
              <a:cxnLst/>
              <a:rect l="l" t="t" r="r" b="b"/>
              <a:pathLst>
                <a:path w="573" h="944" extrusionOk="0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932700" y="2630225"/>
              <a:ext cx="5925" cy="5075"/>
            </a:xfrm>
            <a:custGeom>
              <a:avLst/>
              <a:gdLst/>
              <a:ahLst/>
              <a:cxnLst/>
              <a:rect l="l" t="t" r="r" b="b"/>
              <a:pathLst>
                <a:path w="237" h="203" extrusionOk="0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903250" y="2595725"/>
              <a:ext cx="58925" cy="53875"/>
            </a:xfrm>
            <a:custGeom>
              <a:avLst/>
              <a:gdLst/>
              <a:ahLst/>
              <a:cxnLst/>
              <a:rect l="l" t="t" r="r" b="b"/>
              <a:pathLst>
                <a:path w="2357" h="2155" extrusionOk="0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844325" y="2609175"/>
              <a:ext cx="64000" cy="55600"/>
            </a:xfrm>
            <a:custGeom>
              <a:avLst/>
              <a:gdLst/>
              <a:ahLst/>
              <a:cxnLst/>
              <a:rect l="l" t="t" r="r" b="b"/>
              <a:pathLst>
                <a:path w="2560" h="2224" extrusionOk="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835050" y="2561200"/>
              <a:ext cx="56425" cy="55575"/>
            </a:xfrm>
            <a:custGeom>
              <a:avLst/>
              <a:gdLst/>
              <a:ahLst/>
              <a:cxnLst/>
              <a:rect l="l" t="t" r="r" b="b"/>
              <a:pathLst>
                <a:path w="2257" h="2223" extrusionOk="0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6862825" y="2622650"/>
              <a:ext cx="26125" cy="29475"/>
            </a:xfrm>
            <a:custGeom>
              <a:avLst/>
              <a:gdLst/>
              <a:ahLst/>
              <a:cxnLst/>
              <a:rect l="l" t="t" r="r" b="b"/>
              <a:pathLst>
                <a:path w="1045" h="1179" extrusionOk="0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6254275" y="238125"/>
              <a:ext cx="974725" cy="642225"/>
            </a:xfrm>
            <a:custGeom>
              <a:avLst/>
              <a:gdLst/>
              <a:ahLst/>
              <a:cxnLst/>
              <a:rect l="l" t="t" r="r" b="b"/>
              <a:pathLst>
                <a:path w="38989" h="25689" extrusionOk="0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6883875" y="670750"/>
              <a:ext cx="53900" cy="50525"/>
            </a:xfrm>
            <a:custGeom>
              <a:avLst/>
              <a:gdLst/>
              <a:ahLst/>
              <a:cxnLst/>
              <a:rect l="l" t="t" r="r" b="b"/>
              <a:pathLst>
                <a:path w="2156" h="2021" extrusionOk="0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6979825" y="2369300"/>
              <a:ext cx="63150" cy="42100"/>
            </a:xfrm>
            <a:custGeom>
              <a:avLst/>
              <a:gdLst/>
              <a:ahLst/>
              <a:cxnLst/>
              <a:rect l="l" t="t" r="r" b="b"/>
              <a:pathLst>
                <a:path w="2526" h="1684" extrusionOk="0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6897350" y="685900"/>
              <a:ext cx="26125" cy="20225"/>
            </a:xfrm>
            <a:custGeom>
              <a:avLst/>
              <a:gdLst/>
              <a:ahLst/>
              <a:cxnLst/>
              <a:rect l="l" t="t" r="r" b="b"/>
              <a:pathLst>
                <a:path w="1045" h="809" extrusionOk="0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6942800" y="2476200"/>
              <a:ext cx="61475" cy="58100"/>
            </a:xfrm>
            <a:custGeom>
              <a:avLst/>
              <a:gdLst/>
              <a:ahLst/>
              <a:cxnLst/>
              <a:rect l="l" t="t" r="r" b="b"/>
              <a:pathLst>
                <a:path w="2459" h="2324" extrusionOk="0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845150" y="128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918400" y="2384450"/>
              <a:ext cx="60625" cy="39575"/>
            </a:xfrm>
            <a:custGeom>
              <a:avLst/>
              <a:gdLst/>
              <a:ahLst/>
              <a:cxnLst/>
              <a:rect l="l" t="t" r="r" b="b"/>
              <a:pathLst>
                <a:path w="2425" h="1583" extrusionOk="0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6689450" y="2435800"/>
              <a:ext cx="87550" cy="43800"/>
            </a:xfrm>
            <a:custGeom>
              <a:avLst/>
              <a:gdLst/>
              <a:ahLst/>
              <a:cxnLst/>
              <a:rect l="l" t="t" r="r" b="b"/>
              <a:pathLst>
                <a:path w="3502" h="1752" extrusionOk="0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3843650" y="1982125"/>
              <a:ext cx="530300" cy="841725"/>
            </a:xfrm>
            <a:custGeom>
              <a:avLst/>
              <a:gdLst/>
              <a:ahLst/>
              <a:cxnLst/>
              <a:rect l="l" t="t" r="r" b="b"/>
              <a:pathLst>
                <a:path w="21212" h="33669" extrusionOk="0">
                  <a:moveTo>
                    <a:pt x="18787" y="11144"/>
                  </a:moveTo>
                  <a:lnTo>
                    <a:pt x="18990" y="11178"/>
                  </a:lnTo>
                  <a:lnTo>
                    <a:pt x="19091" y="11212"/>
                  </a:lnTo>
                  <a:lnTo>
                    <a:pt x="19192" y="11279"/>
                  </a:lnTo>
                  <a:lnTo>
                    <a:pt x="19360" y="11481"/>
                  </a:lnTo>
                  <a:lnTo>
                    <a:pt x="19562" y="11750"/>
                  </a:lnTo>
                  <a:lnTo>
                    <a:pt x="19730" y="12053"/>
                  </a:lnTo>
                  <a:lnTo>
                    <a:pt x="19596" y="12188"/>
                  </a:lnTo>
                  <a:lnTo>
                    <a:pt x="19562" y="12154"/>
                  </a:lnTo>
                  <a:lnTo>
                    <a:pt x="19495" y="12121"/>
                  </a:lnTo>
                  <a:lnTo>
                    <a:pt x="19461" y="12154"/>
                  </a:lnTo>
                  <a:lnTo>
                    <a:pt x="19427" y="12188"/>
                  </a:lnTo>
                  <a:lnTo>
                    <a:pt x="19360" y="12255"/>
                  </a:lnTo>
                  <a:lnTo>
                    <a:pt x="19225" y="12020"/>
                  </a:lnTo>
                  <a:lnTo>
                    <a:pt x="19158" y="11784"/>
                  </a:lnTo>
                  <a:lnTo>
                    <a:pt x="19057" y="11515"/>
                  </a:lnTo>
                  <a:lnTo>
                    <a:pt x="18956" y="11279"/>
                  </a:lnTo>
                  <a:lnTo>
                    <a:pt x="18888" y="11212"/>
                  </a:lnTo>
                  <a:lnTo>
                    <a:pt x="18821" y="11212"/>
                  </a:lnTo>
                  <a:lnTo>
                    <a:pt x="18754" y="11245"/>
                  </a:lnTo>
                  <a:lnTo>
                    <a:pt x="18720" y="11346"/>
                  </a:lnTo>
                  <a:lnTo>
                    <a:pt x="18720" y="11750"/>
                  </a:lnTo>
                  <a:lnTo>
                    <a:pt x="18754" y="12154"/>
                  </a:lnTo>
                  <a:lnTo>
                    <a:pt x="18653" y="11784"/>
                  </a:lnTo>
                  <a:lnTo>
                    <a:pt x="18552" y="11447"/>
                  </a:lnTo>
                  <a:lnTo>
                    <a:pt x="18518" y="11414"/>
                  </a:lnTo>
                  <a:lnTo>
                    <a:pt x="18484" y="11380"/>
                  </a:lnTo>
                  <a:lnTo>
                    <a:pt x="18787" y="11144"/>
                  </a:lnTo>
                  <a:close/>
                  <a:moveTo>
                    <a:pt x="17508" y="12255"/>
                  </a:moveTo>
                  <a:lnTo>
                    <a:pt x="17474" y="12424"/>
                  </a:lnTo>
                  <a:lnTo>
                    <a:pt x="17441" y="12390"/>
                  </a:lnTo>
                  <a:lnTo>
                    <a:pt x="17373" y="12390"/>
                  </a:lnTo>
                  <a:lnTo>
                    <a:pt x="17508" y="12255"/>
                  </a:lnTo>
                  <a:close/>
                  <a:moveTo>
                    <a:pt x="19023" y="12121"/>
                  </a:moveTo>
                  <a:lnTo>
                    <a:pt x="19091" y="12323"/>
                  </a:lnTo>
                  <a:lnTo>
                    <a:pt x="19225" y="12491"/>
                  </a:lnTo>
                  <a:lnTo>
                    <a:pt x="18990" y="12693"/>
                  </a:lnTo>
                  <a:lnTo>
                    <a:pt x="19023" y="12424"/>
                  </a:lnTo>
                  <a:lnTo>
                    <a:pt x="19023" y="12121"/>
                  </a:lnTo>
                  <a:close/>
                  <a:moveTo>
                    <a:pt x="18282" y="11548"/>
                  </a:moveTo>
                  <a:lnTo>
                    <a:pt x="18249" y="11851"/>
                  </a:lnTo>
                  <a:lnTo>
                    <a:pt x="18215" y="12188"/>
                  </a:lnTo>
                  <a:lnTo>
                    <a:pt x="18114" y="12828"/>
                  </a:lnTo>
                  <a:lnTo>
                    <a:pt x="18013" y="12356"/>
                  </a:lnTo>
                  <a:lnTo>
                    <a:pt x="17878" y="11885"/>
                  </a:lnTo>
                  <a:lnTo>
                    <a:pt x="18282" y="11548"/>
                  </a:lnTo>
                  <a:close/>
                  <a:moveTo>
                    <a:pt x="18484" y="12087"/>
                  </a:moveTo>
                  <a:lnTo>
                    <a:pt x="18653" y="12996"/>
                  </a:lnTo>
                  <a:lnTo>
                    <a:pt x="17542" y="14040"/>
                  </a:lnTo>
                  <a:lnTo>
                    <a:pt x="17609" y="13602"/>
                  </a:lnTo>
                  <a:lnTo>
                    <a:pt x="17643" y="13131"/>
                  </a:lnTo>
                  <a:lnTo>
                    <a:pt x="17676" y="12693"/>
                  </a:lnTo>
                  <a:lnTo>
                    <a:pt x="17744" y="12255"/>
                  </a:lnTo>
                  <a:lnTo>
                    <a:pt x="17878" y="12794"/>
                  </a:lnTo>
                  <a:lnTo>
                    <a:pt x="18013" y="13333"/>
                  </a:lnTo>
                  <a:lnTo>
                    <a:pt x="18047" y="13400"/>
                  </a:lnTo>
                  <a:lnTo>
                    <a:pt x="18114" y="13434"/>
                  </a:lnTo>
                  <a:lnTo>
                    <a:pt x="18181" y="13400"/>
                  </a:lnTo>
                  <a:lnTo>
                    <a:pt x="18249" y="13333"/>
                  </a:lnTo>
                  <a:lnTo>
                    <a:pt x="18350" y="13030"/>
                  </a:lnTo>
                  <a:lnTo>
                    <a:pt x="18383" y="12727"/>
                  </a:lnTo>
                  <a:lnTo>
                    <a:pt x="18484" y="12087"/>
                  </a:lnTo>
                  <a:close/>
                  <a:moveTo>
                    <a:pt x="21010" y="13703"/>
                  </a:moveTo>
                  <a:lnTo>
                    <a:pt x="21043" y="13905"/>
                  </a:lnTo>
                  <a:lnTo>
                    <a:pt x="21077" y="14073"/>
                  </a:lnTo>
                  <a:lnTo>
                    <a:pt x="21010" y="14040"/>
                  </a:lnTo>
                  <a:lnTo>
                    <a:pt x="21010" y="13703"/>
                  </a:lnTo>
                  <a:close/>
                  <a:moveTo>
                    <a:pt x="17306" y="12457"/>
                  </a:moveTo>
                  <a:lnTo>
                    <a:pt x="17306" y="12491"/>
                  </a:lnTo>
                  <a:lnTo>
                    <a:pt x="17272" y="12693"/>
                  </a:lnTo>
                  <a:lnTo>
                    <a:pt x="17239" y="12727"/>
                  </a:lnTo>
                  <a:lnTo>
                    <a:pt x="17239" y="12929"/>
                  </a:lnTo>
                  <a:lnTo>
                    <a:pt x="17205" y="13131"/>
                  </a:lnTo>
                  <a:lnTo>
                    <a:pt x="17239" y="13535"/>
                  </a:lnTo>
                  <a:lnTo>
                    <a:pt x="17239" y="13568"/>
                  </a:lnTo>
                  <a:lnTo>
                    <a:pt x="17171" y="13838"/>
                  </a:lnTo>
                  <a:lnTo>
                    <a:pt x="17070" y="14107"/>
                  </a:lnTo>
                  <a:lnTo>
                    <a:pt x="16936" y="13838"/>
                  </a:lnTo>
                  <a:lnTo>
                    <a:pt x="16868" y="13535"/>
                  </a:lnTo>
                  <a:lnTo>
                    <a:pt x="16835" y="13232"/>
                  </a:lnTo>
                  <a:lnTo>
                    <a:pt x="16835" y="12929"/>
                  </a:lnTo>
                  <a:lnTo>
                    <a:pt x="17306" y="12457"/>
                  </a:lnTo>
                  <a:close/>
                  <a:moveTo>
                    <a:pt x="17272" y="14174"/>
                  </a:moveTo>
                  <a:lnTo>
                    <a:pt x="17340" y="14242"/>
                  </a:lnTo>
                  <a:lnTo>
                    <a:pt x="17171" y="14410"/>
                  </a:lnTo>
                  <a:lnTo>
                    <a:pt x="17171" y="14410"/>
                  </a:lnTo>
                  <a:lnTo>
                    <a:pt x="17272" y="14174"/>
                  </a:lnTo>
                  <a:close/>
                  <a:moveTo>
                    <a:pt x="16666" y="13131"/>
                  </a:moveTo>
                  <a:lnTo>
                    <a:pt x="16666" y="13400"/>
                  </a:lnTo>
                  <a:lnTo>
                    <a:pt x="16666" y="13636"/>
                  </a:lnTo>
                  <a:lnTo>
                    <a:pt x="16666" y="13703"/>
                  </a:lnTo>
                  <a:lnTo>
                    <a:pt x="16599" y="14107"/>
                  </a:lnTo>
                  <a:lnTo>
                    <a:pt x="16498" y="14477"/>
                  </a:lnTo>
                  <a:lnTo>
                    <a:pt x="16363" y="14073"/>
                  </a:lnTo>
                  <a:lnTo>
                    <a:pt x="16262" y="13703"/>
                  </a:lnTo>
                  <a:lnTo>
                    <a:pt x="16195" y="13636"/>
                  </a:lnTo>
                  <a:lnTo>
                    <a:pt x="16666" y="13131"/>
                  </a:lnTo>
                  <a:close/>
                  <a:moveTo>
                    <a:pt x="16801" y="14107"/>
                  </a:moveTo>
                  <a:lnTo>
                    <a:pt x="16969" y="14410"/>
                  </a:lnTo>
                  <a:lnTo>
                    <a:pt x="17037" y="14477"/>
                  </a:lnTo>
                  <a:lnTo>
                    <a:pt x="17104" y="14477"/>
                  </a:lnTo>
                  <a:lnTo>
                    <a:pt x="16027" y="15555"/>
                  </a:lnTo>
                  <a:lnTo>
                    <a:pt x="16094" y="15286"/>
                  </a:lnTo>
                  <a:lnTo>
                    <a:pt x="16161" y="14983"/>
                  </a:lnTo>
                  <a:lnTo>
                    <a:pt x="16195" y="14376"/>
                  </a:lnTo>
                  <a:lnTo>
                    <a:pt x="16296" y="14612"/>
                  </a:lnTo>
                  <a:lnTo>
                    <a:pt x="16397" y="14848"/>
                  </a:lnTo>
                  <a:lnTo>
                    <a:pt x="16431" y="14882"/>
                  </a:lnTo>
                  <a:lnTo>
                    <a:pt x="16565" y="14882"/>
                  </a:lnTo>
                  <a:lnTo>
                    <a:pt x="16633" y="14814"/>
                  </a:lnTo>
                  <a:lnTo>
                    <a:pt x="16734" y="14477"/>
                  </a:lnTo>
                  <a:lnTo>
                    <a:pt x="16801" y="14107"/>
                  </a:lnTo>
                  <a:close/>
                  <a:moveTo>
                    <a:pt x="20976" y="14242"/>
                  </a:moveTo>
                  <a:lnTo>
                    <a:pt x="20976" y="14477"/>
                  </a:lnTo>
                  <a:lnTo>
                    <a:pt x="20909" y="14612"/>
                  </a:lnTo>
                  <a:lnTo>
                    <a:pt x="20774" y="14882"/>
                  </a:lnTo>
                  <a:lnTo>
                    <a:pt x="20639" y="15117"/>
                  </a:lnTo>
                  <a:lnTo>
                    <a:pt x="20471" y="15353"/>
                  </a:lnTo>
                  <a:lnTo>
                    <a:pt x="20269" y="15555"/>
                  </a:lnTo>
                  <a:lnTo>
                    <a:pt x="20505" y="15252"/>
                  </a:lnTo>
                  <a:lnTo>
                    <a:pt x="20707" y="14915"/>
                  </a:lnTo>
                  <a:lnTo>
                    <a:pt x="20875" y="14578"/>
                  </a:lnTo>
                  <a:lnTo>
                    <a:pt x="20976" y="14242"/>
                  </a:lnTo>
                  <a:close/>
                  <a:moveTo>
                    <a:pt x="15993" y="13871"/>
                  </a:moveTo>
                  <a:lnTo>
                    <a:pt x="15926" y="14578"/>
                  </a:lnTo>
                  <a:lnTo>
                    <a:pt x="15892" y="14915"/>
                  </a:lnTo>
                  <a:lnTo>
                    <a:pt x="15858" y="15252"/>
                  </a:lnTo>
                  <a:lnTo>
                    <a:pt x="15757" y="14949"/>
                  </a:lnTo>
                  <a:lnTo>
                    <a:pt x="15724" y="14612"/>
                  </a:lnTo>
                  <a:lnTo>
                    <a:pt x="15690" y="14545"/>
                  </a:lnTo>
                  <a:lnTo>
                    <a:pt x="15623" y="14511"/>
                  </a:lnTo>
                  <a:lnTo>
                    <a:pt x="15555" y="14511"/>
                  </a:lnTo>
                  <a:lnTo>
                    <a:pt x="15488" y="14578"/>
                  </a:lnTo>
                  <a:lnTo>
                    <a:pt x="15353" y="15286"/>
                  </a:lnTo>
                  <a:lnTo>
                    <a:pt x="15219" y="15993"/>
                  </a:lnTo>
                  <a:lnTo>
                    <a:pt x="15084" y="15488"/>
                  </a:lnTo>
                  <a:lnTo>
                    <a:pt x="14983" y="14949"/>
                  </a:lnTo>
                  <a:lnTo>
                    <a:pt x="15993" y="13871"/>
                  </a:lnTo>
                  <a:close/>
                  <a:moveTo>
                    <a:pt x="15589" y="15286"/>
                  </a:moveTo>
                  <a:lnTo>
                    <a:pt x="15757" y="15690"/>
                  </a:lnTo>
                  <a:lnTo>
                    <a:pt x="15791" y="15723"/>
                  </a:lnTo>
                  <a:lnTo>
                    <a:pt x="15858" y="15723"/>
                  </a:lnTo>
                  <a:lnTo>
                    <a:pt x="15421" y="16161"/>
                  </a:lnTo>
                  <a:lnTo>
                    <a:pt x="15522" y="15723"/>
                  </a:lnTo>
                  <a:lnTo>
                    <a:pt x="15589" y="15286"/>
                  </a:lnTo>
                  <a:close/>
                  <a:moveTo>
                    <a:pt x="14916" y="15824"/>
                  </a:moveTo>
                  <a:lnTo>
                    <a:pt x="15017" y="16127"/>
                  </a:lnTo>
                  <a:lnTo>
                    <a:pt x="15151" y="16397"/>
                  </a:lnTo>
                  <a:lnTo>
                    <a:pt x="15151" y="16430"/>
                  </a:lnTo>
                  <a:lnTo>
                    <a:pt x="14848" y="16733"/>
                  </a:lnTo>
                  <a:lnTo>
                    <a:pt x="14916" y="16262"/>
                  </a:lnTo>
                  <a:lnTo>
                    <a:pt x="14916" y="15824"/>
                  </a:lnTo>
                  <a:close/>
                  <a:moveTo>
                    <a:pt x="14747" y="15218"/>
                  </a:moveTo>
                  <a:lnTo>
                    <a:pt x="14680" y="16127"/>
                  </a:lnTo>
                  <a:lnTo>
                    <a:pt x="14613" y="16565"/>
                  </a:lnTo>
                  <a:lnTo>
                    <a:pt x="14579" y="16801"/>
                  </a:lnTo>
                  <a:lnTo>
                    <a:pt x="14512" y="17003"/>
                  </a:lnTo>
                  <a:lnTo>
                    <a:pt x="14411" y="16700"/>
                  </a:lnTo>
                  <a:lnTo>
                    <a:pt x="14343" y="16397"/>
                  </a:lnTo>
                  <a:lnTo>
                    <a:pt x="14209" y="15723"/>
                  </a:lnTo>
                  <a:lnTo>
                    <a:pt x="14747" y="15218"/>
                  </a:lnTo>
                  <a:close/>
                  <a:moveTo>
                    <a:pt x="13906" y="15993"/>
                  </a:moveTo>
                  <a:lnTo>
                    <a:pt x="13771" y="16599"/>
                  </a:lnTo>
                  <a:lnTo>
                    <a:pt x="13670" y="16902"/>
                  </a:lnTo>
                  <a:lnTo>
                    <a:pt x="13569" y="17205"/>
                  </a:lnTo>
                  <a:lnTo>
                    <a:pt x="13468" y="16834"/>
                  </a:lnTo>
                  <a:lnTo>
                    <a:pt x="13333" y="16464"/>
                  </a:lnTo>
                  <a:lnTo>
                    <a:pt x="13906" y="15993"/>
                  </a:lnTo>
                  <a:close/>
                  <a:moveTo>
                    <a:pt x="12997" y="16733"/>
                  </a:moveTo>
                  <a:lnTo>
                    <a:pt x="12929" y="17104"/>
                  </a:lnTo>
                  <a:lnTo>
                    <a:pt x="12896" y="17508"/>
                  </a:lnTo>
                  <a:lnTo>
                    <a:pt x="12828" y="16868"/>
                  </a:lnTo>
                  <a:lnTo>
                    <a:pt x="12997" y="16733"/>
                  </a:lnTo>
                  <a:close/>
                  <a:moveTo>
                    <a:pt x="12492" y="17104"/>
                  </a:moveTo>
                  <a:lnTo>
                    <a:pt x="12458" y="17474"/>
                  </a:lnTo>
                  <a:lnTo>
                    <a:pt x="12391" y="17811"/>
                  </a:lnTo>
                  <a:lnTo>
                    <a:pt x="12357" y="18181"/>
                  </a:lnTo>
                  <a:lnTo>
                    <a:pt x="12256" y="18518"/>
                  </a:lnTo>
                  <a:lnTo>
                    <a:pt x="12155" y="18013"/>
                  </a:lnTo>
                  <a:lnTo>
                    <a:pt x="11987" y="17474"/>
                  </a:lnTo>
                  <a:lnTo>
                    <a:pt x="12492" y="17104"/>
                  </a:lnTo>
                  <a:close/>
                  <a:moveTo>
                    <a:pt x="8216" y="236"/>
                  </a:moveTo>
                  <a:lnTo>
                    <a:pt x="8889" y="808"/>
                  </a:lnTo>
                  <a:lnTo>
                    <a:pt x="9529" y="1448"/>
                  </a:lnTo>
                  <a:lnTo>
                    <a:pt x="10135" y="2088"/>
                  </a:lnTo>
                  <a:lnTo>
                    <a:pt x="10707" y="2761"/>
                  </a:lnTo>
                  <a:lnTo>
                    <a:pt x="11886" y="4108"/>
                  </a:lnTo>
                  <a:lnTo>
                    <a:pt x="12492" y="4781"/>
                  </a:lnTo>
                  <a:lnTo>
                    <a:pt x="13098" y="5421"/>
                  </a:lnTo>
                  <a:lnTo>
                    <a:pt x="14478" y="6734"/>
                  </a:lnTo>
                  <a:lnTo>
                    <a:pt x="15118" y="7407"/>
                  </a:lnTo>
                  <a:lnTo>
                    <a:pt x="15791" y="8114"/>
                  </a:lnTo>
                  <a:lnTo>
                    <a:pt x="17070" y="9629"/>
                  </a:lnTo>
                  <a:lnTo>
                    <a:pt x="18383" y="11144"/>
                  </a:lnTo>
                  <a:lnTo>
                    <a:pt x="17811" y="11616"/>
                  </a:lnTo>
                  <a:lnTo>
                    <a:pt x="17239" y="12121"/>
                  </a:lnTo>
                  <a:lnTo>
                    <a:pt x="16734" y="12659"/>
                  </a:lnTo>
                  <a:lnTo>
                    <a:pt x="16195" y="13232"/>
                  </a:lnTo>
                  <a:lnTo>
                    <a:pt x="15185" y="14343"/>
                  </a:lnTo>
                  <a:lnTo>
                    <a:pt x="14680" y="14882"/>
                  </a:lnTo>
                  <a:lnTo>
                    <a:pt x="14175" y="15420"/>
                  </a:lnTo>
                  <a:lnTo>
                    <a:pt x="13636" y="15925"/>
                  </a:lnTo>
                  <a:lnTo>
                    <a:pt x="13064" y="16363"/>
                  </a:lnTo>
                  <a:lnTo>
                    <a:pt x="11919" y="17238"/>
                  </a:lnTo>
                  <a:lnTo>
                    <a:pt x="11852" y="17205"/>
                  </a:lnTo>
                  <a:lnTo>
                    <a:pt x="11785" y="17171"/>
                  </a:lnTo>
                  <a:lnTo>
                    <a:pt x="11717" y="17171"/>
                  </a:lnTo>
                  <a:lnTo>
                    <a:pt x="11684" y="17238"/>
                  </a:lnTo>
                  <a:lnTo>
                    <a:pt x="11650" y="17440"/>
                  </a:lnTo>
                  <a:lnTo>
                    <a:pt x="11347" y="17676"/>
                  </a:lnTo>
                  <a:lnTo>
                    <a:pt x="10808" y="18114"/>
                  </a:lnTo>
                  <a:lnTo>
                    <a:pt x="10337" y="18551"/>
                  </a:lnTo>
                  <a:lnTo>
                    <a:pt x="9933" y="18282"/>
                  </a:lnTo>
                  <a:lnTo>
                    <a:pt x="9529" y="17945"/>
                  </a:lnTo>
                  <a:lnTo>
                    <a:pt x="9192" y="17609"/>
                  </a:lnTo>
                  <a:lnTo>
                    <a:pt x="8855" y="17238"/>
                  </a:lnTo>
                  <a:lnTo>
                    <a:pt x="8182" y="16464"/>
                  </a:lnTo>
                  <a:lnTo>
                    <a:pt x="7542" y="15690"/>
                  </a:lnTo>
                  <a:lnTo>
                    <a:pt x="6835" y="14949"/>
                  </a:lnTo>
                  <a:lnTo>
                    <a:pt x="6465" y="14578"/>
                  </a:lnTo>
                  <a:lnTo>
                    <a:pt x="6128" y="14141"/>
                  </a:lnTo>
                  <a:lnTo>
                    <a:pt x="5556" y="13434"/>
                  </a:lnTo>
                  <a:lnTo>
                    <a:pt x="5253" y="13097"/>
                  </a:lnTo>
                  <a:lnTo>
                    <a:pt x="4950" y="12760"/>
                  </a:lnTo>
                  <a:lnTo>
                    <a:pt x="4209" y="12053"/>
                  </a:lnTo>
                  <a:lnTo>
                    <a:pt x="3873" y="11683"/>
                  </a:lnTo>
                  <a:lnTo>
                    <a:pt x="3536" y="11279"/>
                  </a:lnTo>
                  <a:lnTo>
                    <a:pt x="2896" y="10404"/>
                  </a:lnTo>
                  <a:lnTo>
                    <a:pt x="2223" y="9495"/>
                  </a:lnTo>
                  <a:lnTo>
                    <a:pt x="1751" y="8922"/>
                  </a:lnTo>
                  <a:lnTo>
                    <a:pt x="1516" y="8619"/>
                  </a:lnTo>
                  <a:lnTo>
                    <a:pt x="1246" y="8350"/>
                  </a:lnTo>
                  <a:lnTo>
                    <a:pt x="741" y="7912"/>
                  </a:lnTo>
                  <a:lnTo>
                    <a:pt x="472" y="7710"/>
                  </a:lnTo>
                  <a:lnTo>
                    <a:pt x="270" y="7441"/>
                  </a:lnTo>
                  <a:lnTo>
                    <a:pt x="539" y="7239"/>
                  </a:lnTo>
                  <a:lnTo>
                    <a:pt x="809" y="7037"/>
                  </a:lnTo>
                  <a:lnTo>
                    <a:pt x="1347" y="6532"/>
                  </a:lnTo>
                  <a:lnTo>
                    <a:pt x="1819" y="6027"/>
                  </a:lnTo>
                  <a:lnTo>
                    <a:pt x="2256" y="5488"/>
                  </a:lnTo>
                  <a:lnTo>
                    <a:pt x="2762" y="4882"/>
                  </a:lnTo>
                  <a:lnTo>
                    <a:pt x="3300" y="4310"/>
                  </a:lnTo>
                  <a:lnTo>
                    <a:pt x="3873" y="3737"/>
                  </a:lnTo>
                  <a:lnTo>
                    <a:pt x="4479" y="3232"/>
                  </a:lnTo>
                  <a:lnTo>
                    <a:pt x="6364" y="1751"/>
                  </a:lnTo>
                  <a:lnTo>
                    <a:pt x="8216" y="236"/>
                  </a:lnTo>
                  <a:close/>
                  <a:moveTo>
                    <a:pt x="14074" y="16296"/>
                  </a:moveTo>
                  <a:lnTo>
                    <a:pt x="14175" y="16767"/>
                  </a:lnTo>
                  <a:lnTo>
                    <a:pt x="14242" y="17003"/>
                  </a:lnTo>
                  <a:lnTo>
                    <a:pt x="14343" y="17205"/>
                  </a:lnTo>
                  <a:lnTo>
                    <a:pt x="13670" y="17811"/>
                  </a:lnTo>
                  <a:lnTo>
                    <a:pt x="12963" y="18383"/>
                  </a:lnTo>
                  <a:lnTo>
                    <a:pt x="12391" y="18854"/>
                  </a:lnTo>
                  <a:lnTo>
                    <a:pt x="12492" y="18585"/>
                  </a:lnTo>
                  <a:lnTo>
                    <a:pt x="12593" y="18282"/>
                  </a:lnTo>
                  <a:lnTo>
                    <a:pt x="12660" y="17710"/>
                  </a:lnTo>
                  <a:lnTo>
                    <a:pt x="12694" y="18013"/>
                  </a:lnTo>
                  <a:lnTo>
                    <a:pt x="12761" y="18316"/>
                  </a:lnTo>
                  <a:lnTo>
                    <a:pt x="12795" y="18349"/>
                  </a:lnTo>
                  <a:lnTo>
                    <a:pt x="12862" y="18383"/>
                  </a:lnTo>
                  <a:lnTo>
                    <a:pt x="12963" y="18383"/>
                  </a:lnTo>
                  <a:lnTo>
                    <a:pt x="13030" y="18316"/>
                  </a:lnTo>
                  <a:lnTo>
                    <a:pt x="13098" y="17945"/>
                  </a:lnTo>
                  <a:lnTo>
                    <a:pt x="13131" y="17575"/>
                  </a:lnTo>
                  <a:lnTo>
                    <a:pt x="13165" y="17205"/>
                  </a:lnTo>
                  <a:lnTo>
                    <a:pt x="13199" y="16868"/>
                  </a:lnTo>
                  <a:lnTo>
                    <a:pt x="13333" y="17205"/>
                  </a:lnTo>
                  <a:lnTo>
                    <a:pt x="13468" y="17541"/>
                  </a:lnTo>
                  <a:lnTo>
                    <a:pt x="13502" y="17609"/>
                  </a:lnTo>
                  <a:lnTo>
                    <a:pt x="13636" y="17609"/>
                  </a:lnTo>
                  <a:lnTo>
                    <a:pt x="13670" y="17541"/>
                  </a:lnTo>
                  <a:lnTo>
                    <a:pt x="13805" y="17272"/>
                  </a:lnTo>
                  <a:lnTo>
                    <a:pt x="13906" y="16935"/>
                  </a:lnTo>
                  <a:lnTo>
                    <a:pt x="14074" y="16296"/>
                  </a:lnTo>
                  <a:close/>
                  <a:moveTo>
                    <a:pt x="11616" y="17777"/>
                  </a:moveTo>
                  <a:lnTo>
                    <a:pt x="11583" y="18585"/>
                  </a:lnTo>
                  <a:lnTo>
                    <a:pt x="11549" y="18989"/>
                  </a:lnTo>
                  <a:lnTo>
                    <a:pt x="11482" y="19393"/>
                  </a:lnTo>
                  <a:lnTo>
                    <a:pt x="11347" y="18821"/>
                  </a:lnTo>
                  <a:lnTo>
                    <a:pt x="11246" y="18248"/>
                  </a:lnTo>
                  <a:lnTo>
                    <a:pt x="11212" y="18181"/>
                  </a:lnTo>
                  <a:lnTo>
                    <a:pt x="11145" y="18147"/>
                  </a:lnTo>
                  <a:lnTo>
                    <a:pt x="11313" y="18013"/>
                  </a:lnTo>
                  <a:lnTo>
                    <a:pt x="11616" y="17777"/>
                  </a:lnTo>
                  <a:close/>
                  <a:moveTo>
                    <a:pt x="11852" y="17878"/>
                  </a:moveTo>
                  <a:lnTo>
                    <a:pt x="11987" y="18417"/>
                  </a:lnTo>
                  <a:lnTo>
                    <a:pt x="12088" y="18922"/>
                  </a:lnTo>
                  <a:lnTo>
                    <a:pt x="12121" y="18989"/>
                  </a:lnTo>
                  <a:lnTo>
                    <a:pt x="12189" y="19023"/>
                  </a:lnTo>
                  <a:lnTo>
                    <a:pt x="12088" y="19090"/>
                  </a:lnTo>
                  <a:lnTo>
                    <a:pt x="11717" y="19427"/>
                  </a:lnTo>
                  <a:lnTo>
                    <a:pt x="11785" y="19023"/>
                  </a:lnTo>
                  <a:lnTo>
                    <a:pt x="11818" y="18652"/>
                  </a:lnTo>
                  <a:lnTo>
                    <a:pt x="11852" y="17878"/>
                  </a:lnTo>
                  <a:close/>
                  <a:moveTo>
                    <a:pt x="10977" y="18282"/>
                  </a:moveTo>
                  <a:lnTo>
                    <a:pt x="10876" y="18686"/>
                  </a:lnTo>
                  <a:lnTo>
                    <a:pt x="10808" y="19090"/>
                  </a:lnTo>
                  <a:lnTo>
                    <a:pt x="10741" y="19528"/>
                  </a:lnTo>
                  <a:lnTo>
                    <a:pt x="10640" y="19932"/>
                  </a:lnTo>
                  <a:lnTo>
                    <a:pt x="10505" y="19359"/>
                  </a:lnTo>
                  <a:lnTo>
                    <a:pt x="10404" y="18787"/>
                  </a:lnTo>
                  <a:lnTo>
                    <a:pt x="10977" y="18282"/>
                  </a:lnTo>
                  <a:close/>
                  <a:moveTo>
                    <a:pt x="11111" y="18753"/>
                  </a:moveTo>
                  <a:lnTo>
                    <a:pt x="11212" y="19258"/>
                  </a:lnTo>
                  <a:lnTo>
                    <a:pt x="11313" y="19763"/>
                  </a:lnTo>
                  <a:lnTo>
                    <a:pt x="10775" y="20235"/>
                  </a:lnTo>
                  <a:lnTo>
                    <a:pt x="10775" y="20235"/>
                  </a:lnTo>
                  <a:lnTo>
                    <a:pt x="10909" y="19898"/>
                  </a:lnTo>
                  <a:lnTo>
                    <a:pt x="10977" y="19494"/>
                  </a:lnTo>
                  <a:lnTo>
                    <a:pt x="11111" y="18753"/>
                  </a:lnTo>
                  <a:close/>
                  <a:moveTo>
                    <a:pt x="10135" y="19056"/>
                  </a:moveTo>
                  <a:lnTo>
                    <a:pt x="10101" y="19763"/>
                  </a:lnTo>
                  <a:lnTo>
                    <a:pt x="10067" y="20100"/>
                  </a:lnTo>
                  <a:lnTo>
                    <a:pt x="10034" y="20437"/>
                  </a:lnTo>
                  <a:lnTo>
                    <a:pt x="9966" y="19898"/>
                  </a:lnTo>
                  <a:lnTo>
                    <a:pt x="9933" y="19359"/>
                  </a:lnTo>
                  <a:lnTo>
                    <a:pt x="9899" y="19292"/>
                  </a:lnTo>
                  <a:lnTo>
                    <a:pt x="10135" y="19056"/>
                  </a:lnTo>
                  <a:close/>
                  <a:moveTo>
                    <a:pt x="10337" y="19696"/>
                  </a:moveTo>
                  <a:lnTo>
                    <a:pt x="10438" y="19999"/>
                  </a:lnTo>
                  <a:lnTo>
                    <a:pt x="10539" y="20302"/>
                  </a:lnTo>
                  <a:lnTo>
                    <a:pt x="10572" y="20336"/>
                  </a:lnTo>
                  <a:lnTo>
                    <a:pt x="10640" y="20369"/>
                  </a:lnTo>
                  <a:lnTo>
                    <a:pt x="10202" y="20773"/>
                  </a:lnTo>
                  <a:lnTo>
                    <a:pt x="10303" y="20235"/>
                  </a:lnTo>
                  <a:lnTo>
                    <a:pt x="10337" y="19696"/>
                  </a:lnTo>
                  <a:close/>
                  <a:moveTo>
                    <a:pt x="9663" y="19494"/>
                  </a:moveTo>
                  <a:lnTo>
                    <a:pt x="9596" y="19864"/>
                  </a:lnTo>
                  <a:lnTo>
                    <a:pt x="9529" y="20235"/>
                  </a:lnTo>
                  <a:lnTo>
                    <a:pt x="9428" y="20942"/>
                  </a:lnTo>
                  <a:lnTo>
                    <a:pt x="9293" y="20437"/>
                  </a:lnTo>
                  <a:lnTo>
                    <a:pt x="9226" y="19932"/>
                  </a:lnTo>
                  <a:lnTo>
                    <a:pt x="9663" y="19494"/>
                  </a:lnTo>
                  <a:close/>
                  <a:moveTo>
                    <a:pt x="9798" y="20066"/>
                  </a:moveTo>
                  <a:lnTo>
                    <a:pt x="9832" y="20571"/>
                  </a:lnTo>
                  <a:lnTo>
                    <a:pt x="9899" y="21009"/>
                  </a:lnTo>
                  <a:lnTo>
                    <a:pt x="9899" y="21043"/>
                  </a:lnTo>
                  <a:lnTo>
                    <a:pt x="9562" y="21346"/>
                  </a:lnTo>
                  <a:lnTo>
                    <a:pt x="9630" y="21043"/>
                  </a:lnTo>
                  <a:lnTo>
                    <a:pt x="9697" y="20706"/>
                  </a:lnTo>
                  <a:lnTo>
                    <a:pt x="9798" y="20066"/>
                  </a:lnTo>
                  <a:close/>
                  <a:moveTo>
                    <a:pt x="19730" y="12390"/>
                  </a:moveTo>
                  <a:lnTo>
                    <a:pt x="20067" y="12592"/>
                  </a:lnTo>
                  <a:lnTo>
                    <a:pt x="20336" y="12861"/>
                  </a:lnTo>
                  <a:lnTo>
                    <a:pt x="20538" y="13131"/>
                  </a:lnTo>
                  <a:lnTo>
                    <a:pt x="20639" y="13434"/>
                  </a:lnTo>
                  <a:lnTo>
                    <a:pt x="20707" y="13770"/>
                  </a:lnTo>
                  <a:lnTo>
                    <a:pt x="20707" y="14107"/>
                  </a:lnTo>
                  <a:lnTo>
                    <a:pt x="20639" y="14444"/>
                  </a:lnTo>
                  <a:lnTo>
                    <a:pt x="20505" y="14814"/>
                  </a:lnTo>
                  <a:lnTo>
                    <a:pt x="20471" y="14781"/>
                  </a:lnTo>
                  <a:lnTo>
                    <a:pt x="20437" y="14814"/>
                  </a:lnTo>
                  <a:lnTo>
                    <a:pt x="20033" y="15454"/>
                  </a:lnTo>
                  <a:lnTo>
                    <a:pt x="19562" y="15925"/>
                  </a:lnTo>
                  <a:lnTo>
                    <a:pt x="19091" y="16363"/>
                  </a:lnTo>
                  <a:lnTo>
                    <a:pt x="18047" y="17137"/>
                  </a:lnTo>
                  <a:lnTo>
                    <a:pt x="17407" y="17609"/>
                  </a:lnTo>
                  <a:lnTo>
                    <a:pt x="16767" y="18147"/>
                  </a:lnTo>
                  <a:lnTo>
                    <a:pt x="15555" y="19225"/>
                  </a:lnTo>
                  <a:lnTo>
                    <a:pt x="14377" y="20369"/>
                  </a:lnTo>
                  <a:lnTo>
                    <a:pt x="13232" y="21514"/>
                  </a:lnTo>
                  <a:lnTo>
                    <a:pt x="12727" y="21110"/>
                  </a:lnTo>
                  <a:lnTo>
                    <a:pt x="12290" y="20672"/>
                  </a:lnTo>
                  <a:lnTo>
                    <a:pt x="11953" y="20268"/>
                  </a:lnTo>
                  <a:lnTo>
                    <a:pt x="11751" y="20100"/>
                  </a:lnTo>
                  <a:lnTo>
                    <a:pt x="11583" y="19932"/>
                  </a:lnTo>
                  <a:lnTo>
                    <a:pt x="11616" y="19864"/>
                  </a:lnTo>
                  <a:lnTo>
                    <a:pt x="11616" y="19797"/>
                  </a:lnTo>
                  <a:lnTo>
                    <a:pt x="11886" y="19561"/>
                  </a:lnTo>
                  <a:lnTo>
                    <a:pt x="13199" y="18484"/>
                  </a:lnTo>
                  <a:lnTo>
                    <a:pt x="14478" y="17407"/>
                  </a:lnTo>
                  <a:lnTo>
                    <a:pt x="14545" y="17407"/>
                  </a:lnTo>
                  <a:lnTo>
                    <a:pt x="14613" y="17339"/>
                  </a:lnTo>
                  <a:lnTo>
                    <a:pt x="14714" y="17171"/>
                  </a:lnTo>
                  <a:lnTo>
                    <a:pt x="15320" y="16599"/>
                  </a:lnTo>
                  <a:lnTo>
                    <a:pt x="15959" y="15993"/>
                  </a:lnTo>
                  <a:lnTo>
                    <a:pt x="17171" y="14747"/>
                  </a:lnTo>
                  <a:lnTo>
                    <a:pt x="18417" y="13535"/>
                  </a:lnTo>
                  <a:lnTo>
                    <a:pt x="19057" y="12929"/>
                  </a:lnTo>
                  <a:lnTo>
                    <a:pt x="19730" y="12390"/>
                  </a:lnTo>
                  <a:close/>
                  <a:moveTo>
                    <a:pt x="8283" y="20841"/>
                  </a:moveTo>
                  <a:lnTo>
                    <a:pt x="8216" y="21278"/>
                  </a:lnTo>
                  <a:lnTo>
                    <a:pt x="8148" y="21716"/>
                  </a:lnTo>
                  <a:lnTo>
                    <a:pt x="8047" y="21514"/>
                  </a:lnTo>
                  <a:lnTo>
                    <a:pt x="7980" y="21278"/>
                  </a:lnTo>
                  <a:lnTo>
                    <a:pt x="7946" y="21211"/>
                  </a:lnTo>
                  <a:lnTo>
                    <a:pt x="7879" y="21177"/>
                  </a:lnTo>
                  <a:lnTo>
                    <a:pt x="8283" y="20841"/>
                  </a:lnTo>
                  <a:close/>
                  <a:moveTo>
                    <a:pt x="8923" y="20201"/>
                  </a:moveTo>
                  <a:lnTo>
                    <a:pt x="8855" y="21009"/>
                  </a:lnTo>
                  <a:lnTo>
                    <a:pt x="8822" y="21413"/>
                  </a:lnTo>
                  <a:lnTo>
                    <a:pt x="8721" y="21783"/>
                  </a:lnTo>
                  <a:lnTo>
                    <a:pt x="8620" y="21211"/>
                  </a:lnTo>
                  <a:lnTo>
                    <a:pt x="8519" y="20639"/>
                  </a:lnTo>
                  <a:lnTo>
                    <a:pt x="8923" y="20201"/>
                  </a:lnTo>
                  <a:close/>
                  <a:moveTo>
                    <a:pt x="9125" y="20605"/>
                  </a:moveTo>
                  <a:lnTo>
                    <a:pt x="9226" y="21009"/>
                  </a:lnTo>
                  <a:lnTo>
                    <a:pt x="9327" y="21379"/>
                  </a:lnTo>
                  <a:lnTo>
                    <a:pt x="9394" y="21447"/>
                  </a:lnTo>
                  <a:lnTo>
                    <a:pt x="9428" y="21480"/>
                  </a:lnTo>
                  <a:lnTo>
                    <a:pt x="8956" y="21918"/>
                  </a:lnTo>
                  <a:lnTo>
                    <a:pt x="9024" y="21581"/>
                  </a:lnTo>
                  <a:lnTo>
                    <a:pt x="9057" y="21278"/>
                  </a:lnTo>
                  <a:lnTo>
                    <a:pt x="9125" y="20605"/>
                  </a:lnTo>
                  <a:close/>
                  <a:moveTo>
                    <a:pt x="7744" y="21312"/>
                  </a:moveTo>
                  <a:lnTo>
                    <a:pt x="7778" y="21985"/>
                  </a:lnTo>
                  <a:lnTo>
                    <a:pt x="7744" y="22659"/>
                  </a:lnTo>
                  <a:lnTo>
                    <a:pt x="7643" y="22187"/>
                  </a:lnTo>
                  <a:lnTo>
                    <a:pt x="7576" y="21682"/>
                  </a:lnTo>
                  <a:lnTo>
                    <a:pt x="7542" y="21649"/>
                  </a:lnTo>
                  <a:lnTo>
                    <a:pt x="7509" y="21615"/>
                  </a:lnTo>
                  <a:lnTo>
                    <a:pt x="7441" y="21615"/>
                  </a:lnTo>
                  <a:lnTo>
                    <a:pt x="7744" y="21312"/>
                  </a:lnTo>
                  <a:close/>
                  <a:moveTo>
                    <a:pt x="8418" y="21514"/>
                  </a:moveTo>
                  <a:lnTo>
                    <a:pt x="8485" y="21851"/>
                  </a:lnTo>
                  <a:lnTo>
                    <a:pt x="8586" y="22187"/>
                  </a:lnTo>
                  <a:lnTo>
                    <a:pt x="7980" y="22692"/>
                  </a:lnTo>
                  <a:lnTo>
                    <a:pt x="8014" y="22322"/>
                  </a:lnTo>
                  <a:lnTo>
                    <a:pt x="8014" y="21952"/>
                  </a:lnTo>
                  <a:lnTo>
                    <a:pt x="8081" y="22086"/>
                  </a:lnTo>
                  <a:lnTo>
                    <a:pt x="8148" y="22154"/>
                  </a:lnTo>
                  <a:lnTo>
                    <a:pt x="8216" y="22154"/>
                  </a:lnTo>
                  <a:lnTo>
                    <a:pt x="8283" y="22120"/>
                  </a:lnTo>
                  <a:lnTo>
                    <a:pt x="8317" y="22086"/>
                  </a:lnTo>
                  <a:lnTo>
                    <a:pt x="8384" y="21783"/>
                  </a:lnTo>
                  <a:lnTo>
                    <a:pt x="8418" y="21514"/>
                  </a:lnTo>
                  <a:close/>
                  <a:moveTo>
                    <a:pt x="7340" y="21682"/>
                  </a:moveTo>
                  <a:lnTo>
                    <a:pt x="7239" y="22356"/>
                  </a:lnTo>
                  <a:lnTo>
                    <a:pt x="7206" y="22692"/>
                  </a:lnTo>
                  <a:lnTo>
                    <a:pt x="7138" y="23029"/>
                  </a:lnTo>
                  <a:lnTo>
                    <a:pt x="6936" y="22625"/>
                  </a:lnTo>
                  <a:lnTo>
                    <a:pt x="6734" y="22221"/>
                  </a:lnTo>
                  <a:lnTo>
                    <a:pt x="7340" y="21682"/>
                  </a:lnTo>
                  <a:close/>
                  <a:moveTo>
                    <a:pt x="7475" y="22524"/>
                  </a:moveTo>
                  <a:lnTo>
                    <a:pt x="7576" y="23029"/>
                  </a:lnTo>
                  <a:lnTo>
                    <a:pt x="7307" y="23231"/>
                  </a:lnTo>
                  <a:lnTo>
                    <a:pt x="7408" y="22861"/>
                  </a:lnTo>
                  <a:lnTo>
                    <a:pt x="7475" y="22524"/>
                  </a:lnTo>
                  <a:close/>
                  <a:moveTo>
                    <a:pt x="6734" y="22760"/>
                  </a:moveTo>
                  <a:lnTo>
                    <a:pt x="6903" y="23097"/>
                  </a:lnTo>
                  <a:lnTo>
                    <a:pt x="7037" y="23400"/>
                  </a:lnTo>
                  <a:lnTo>
                    <a:pt x="7071" y="23433"/>
                  </a:lnTo>
                  <a:lnTo>
                    <a:pt x="6667" y="23736"/>
                  </a:lnTo>
                  <a:lnTo>
                    <a:pt x="6734" y="23265"/>
                  </a:lnTo>
                  <a:lnTo>
                    <a:pt x="6734" y="22760"/>
                  </a:lnTo>
                  <a:close/>
                  <a:moveTo>
                    <a:pt x="6499" y="22423"/>
                  </a:moveTo>
                  <a:lnTo>
                    <a:pt x="6499" y="23097"/>
                  </a:lnTo>
                  <a:lnTo>
                    <a:pt x="6499" y="23433"/>
                  </a:lnTo>
                  <a:lnTo>
                    <a:pt x="6431" y="23770"/>
                  </a:lnTo>
                  <a:lnTo>
                    <a:pt x="6330" y="23534"/>
                  </a:lnTo>
                  <a:lnTo>
                    <a:pt x="6263" y="23299"/>
                  </a:lnTo>
                  <a:lnTo>
                    <a:pt x="6095" y="22793"/>
                  </a:lnTo>
                  <a:lnTo>
                    <a:pt x="6499" y="22423"/>
                  </a:lnTo>
                  <a:close/>
                  <a:moveTo>
                    <a:pt x="5792" y="23063"/>
                  </a:moveTo>
                  <a:lnTo>
                    <a:pt x="5724" y="23736"/>
                  </a:lnTo>
                  <a:lnTo>
                    <a:pt x="5657" y="24073"/>
                  </a:lnTo>
                  <a:lnTo>
                    <a:pt x="5556" y="24410"/>
                  </a:lnTo>
                  <a:lnTo>
                    <a:pt x="5421" y="23938"/>
                  </a:lnTo>
                  <a:lnTo>
                    <a:pt x="5287" y="23501"/>
                  </a:lnTo>
                  <a:lnTo>
                    <a:pt x="5792" y="23063"/>
                  </a:lnTo>
                  <a:close/>
                  <a:moveTo>
                    <a:pt x="5994" y="23265"/>
                  </a:moveTo>
                  <a:lnTo>
                    <a:pt x="6128" y="23669"/>
                  </a:lnTo>
                  <a:lnTo>
                    <a:pt x="6229" y="23837"/>
                  </a:lnTo>
                  <a:lnTo>
                    <a:pt x="6330" y="24039"/>
                  </a:lnTo>
                  <a:lnTo>
                    <a:pt x="5758" y="24511"/>
                  </a:lnTo>
                  <a:lnTo>
                    <a:pt x="5893" y="24208"/>
                  </a:lnTo>
                  <a:lnTo>
                    <a:pt x="5960" y="23905"/>
                  </a:lnTo>
                  <a:lnTo>
                    <a:pt x="5994" y="23265"/>
                  </a:lnTo>
                  <a:close/>
                  <a:moveTo>
                    <a:pt x="4950" y="23770"/>
                  </a:moveTo>
                  <a:lnTo>
                    <a:pt x="4984" y="24275"/>
                  </a:lnTo>
                  <a:lnTo>
                    <a:pt x="4950" y="24511"/>
                  </a:lnTo>
                  <a:lnTo>
                    <a:pt x="4883" y="24746"/>
                  </a:lnTo>
                  <a:lnTo>
                    <a:pt x="4782" y="24376"/>
                  </a:lnTo>
                  <a:lnTo>
                    <a:pt x="4714" y="24006"/>
                  </a:lnTo>
                  <a:lnTo>
                    <a:pt x="4950" y="23770"/>
                  </a:lnTo>
                  <a:close/>
                  <a:moveTo>
                    <a:pt x="4378" y="24309"/>
                  </a:moveTo>
                  <a:lnTo>
                    <a:pt x="4378" y="24679"/>
                  </a:lnTo>
                  <a:lnTo>
                    <a:pt x="4344" y="25083"/>
                  </a:lnTo>
                  <a:lnTo>
                    <a:pt x="4176" y="24477"/>
                  </a:lnTo>
                  <a:lnTo>
                    <a:pt x="4378" y="24309"/>
                  </a:lnTo>
                  <a:close/>
                  <a:moveTo>
                    <a:pt x="5219" y="24140"/>
                  </a:moveTo>
                  <a:lnTo>
                    <a:pt x="5320" y="24410"/>
                  </a:lnTo>
                  <a:lnTo>
                    <a:pt x="5421" y="24713"/>
                  </a:lnTo>
                  <a:lnTo>
                    <a:pt x="5455" y="24746"/>
                  </a:lnTo>
                  <a:lnTo>
                    <a:pt x="5017" y="25150"/>
                  </a:lnTo>
                  <a:lnTo>
                    <a:pt x="5017" y="25150"/>
                  </a:lnTo>
                  <a:lnTo>
                    <a:pt x="5118" y="24915"/>
                  </a:lnTo>
                  <a:lnTo>
                    <a:pt x="5186" y="24645"/>
                  </a:lnTo>
                  <a:lnTo>
                    <a:pt x="5186" y="24376"/>
                  </a:lnTo>
                  <a:lnTo>
                    <a:pt x="5219" y="24140"/>
                  </a:lnTo>
                  <a:close/>
                  <a:moveTo>
                    <a:pt x="3805" y="24814"/>
                  </a:moveTo>
                  <a:lnTo>
                    <a:pt x="3805" y="25352"/>
                  </a:lnTo>
                  <a:lnTo>
                    <a:pt x="3738" y="25857"/>
                  </a:lnTo>
                  <a:lnTo>
                    <a:pt x="3502" y="25083"/>
                  </a:lnTo>
                  <a:lnTo>
                    <a:pt x="3805" y="24814"/>
                  </a:lnTo>
                  <a:close/>
                  <a:moveTo>
                    <a:pt x="3199" y="25386"/>
                  </a:moveTo>
                  <a:lnTo>
                    <a:pt x="3199" y="25790"/>
                  </a:lnTo>
                  <a:lnTo>
                    <a:pt x="3199" y="26194"/>
                  </a:lnTo>
                  <a:lnTo>
                    <a:pt x="3065" y="25487"/>
                  </a:lnTo>
                  <a:lnTo>
                    <a:pt x="3199" y="25386"/>
                  </a:lnTo>
                  <a:close/>
                  <a:moveTo>
                    <a:pt x="4613" y="24645"/>
                  </a:moveTo>
                  <a:lnTo>
                    <a:pt x="4681" y="24915"/>
                  </a:lnTo>
                  <a:lnTo>
                    <a:pt x="4782" y="25184"/>
                  </a:lnTo>
                  <a:lnTo>
                    <a:pt x="4849" y="25251"/>
                  </a:lnTo>
                  <a:lnTo>
                    <a:pt x="4916" y="25251"/>
                  </a:lnTo>
                  <a:lnTo>
                    <a:pt x="4512" y="25655"/>
                  </a:lnTo>
                  <a:lnTo>
                    <a:pt x="4075" y="26093"/>
                  </a:lnTo>
                  <a:lnTo>
                    <a:pt x="3851" y="26338"/>
                  </a:lnTo>
                  <a:lnTo>
                    <a:pt x="3873" y="26295"/>
                  </a:lnTo>
                  <a:lnTo>
                    <a:pt x="3974" y="25992"/>
                  </a:lnTo>
                  <a:lnTo>
                    <a:pt x="4007" y="25655"/>
                  </a:lnTo>
                  <a:lnTo>
                    <a:pt x="4075" y="25016"/>
                  </a:lnTo>
                  <a:lnTo>
                    <a:pt x="4142" y="25319"/>
                  </a:lnTo>
                  <a:lnTo>
                    <a:pt x="4277" y="25588"/>
                  </a:lnTo>
                  <a:lnTo>
                    <a:pt x="4310" y="25655"/>
                  </a:lnTo>
                  <a:lnTo>
                    <a:pt x="4378" y="25655"/>
                  </a:lnTo>
                  <a:lnTo>
                    <a:pt x="4445" y="25622"/>
                  </a:lnTo>
                  <a:lnTo>
                    <a:pt x="4512" y="25588"/>
                  </a:lnTo>
                  <a:lnTo>
                    <a:pt x="4546" y="25352"/>
                  </a:lnTo>
                  <a:lnTo>
                    <a:pt x="4580" y="25117"/>
                  </a:lnTo>
                  <a:lnTo>
                    <a:pt x="4613" y="24645"/>
                  </a:lnTo>
                  <a:close/>
                  <a:moveTo>
                    <a:pt x="3435" y="25790"/>
                  </a:moveTo>
                  <a:lnTo>
                    <a:pt x="3637" y="26329"/>
                  </a:lnTo>
                  <a:lnTo>
                    <a:pt x="3704" y="26396"/>
                  </a:lnTo>
                  <a:lnTo>
                    <a:pt x="3772" y="26396"/>
                  </a:lnTo>
                  <a:lnTo>
                    <a:pt x="3820" y="26372"/>
                  </a:lnTo>
                  <a:lnTo>
                    <a:pt x="3368" y="26867"/>
                  </a:lnTo>
                  <a:lnTo>
                    <a:pt x="3435" y="26329"/>
                  </a:lnTo>
                  <a:lnTo>
                    <a:pt x="3435" y="25790"/>
                  </a:lnTo>
                  <a:close/>
                  <a:moveTo>
                    <a:pt x="11414" y="19999"/>
                  </a:moveTo>
                  <a:lnTo>
                    <a:pt x="11549" y="20235"/>
                  </a:lnTo>
                  <a:lnTo>
                    <a:pt x="11751" y="20437"/>
                  </a:lnTo>
                  <a:lnTo>
                    <a:pt x="12121" y="20807"/>
                  </a:lnTo>
                  <a:lnTo>
                    <a:pt x="12559" y="21278"/>
                  </a:lnTo>
                  <a:lnTo>
                    <a:pt x="12795" y="21480"/>
                  </a:lnTo>
                  <a:lnTo>
                    <a:pt x="13064" y="21649"/>
                  </a:lnTo>
                  <a:lnTo>
                    <a:pt x="12155" y="22524"/>
                  </a:lnTo>
                  <a:lnTo>
                    <a:pt x="9798" y="24780"/>
                  </a:lnTo>
                  <a:lnTo>
                    <a:pt x="7475" y="27036"/>
                  </a:lnTo>
                  <a:lnTo>
                    <a:pt x="7441" y="27036"/>
                  </a:lnTo>
                  <a:lnTo>
                    <a:pt x="6936" y="26531"/>
                  </a:lnTo>
                  <a:lnTo>
                    <a:pt x="6465" y="26059"/>
                  </a:lnTo>
                  <a:lnTo>
                    <a:pt x="5994" y="25554"/>
                  </a:lnTo>
                  <a:lnTo>
                    <a:pt x="5522" y="25016"/>
                  </a:lnTo>
                  <a:lnTo>
                    <a:pt x="6499" y="24174"/>
                  </a:lnTo>
                  <a:lnTo>
                    <a:pt x="6566" y="24140"/>
                  </a:lnTo>
                  <a:lnTo>
                    <a:pt x="7677" y="23231"/>
                  </a:lnTo>
                  <a:lnTo>
                    <a:pt x="7711" y="23299"/>
                  </a:lnTo>
                  <a:lnTo>
                    <a:pt x="7845" y="23299"/>
                  </a:lnTo>
                  <a:lnTo>
                    <a:pt x="7879" y="23231"/>
                  </a:lnTo>
                  <a:lnTo>
                    <a:pt x="7913" y="23029"/>
                  </a:lnTo>
                  <a:lnTo>
                    <a:pt x="9226" y="21952"/>
                  </a:lnTo>
                  <a:lnTo>
                    <a:pt x="10337" y="20975"/>
                  </a:lnTo>
                  <a:lnTo>
                    <a:pt x="11414" y="19999"/>
                  </a:lnTo>
                  <a:close/>
                  <a:moveTo>
                    <a:pt x="21111" y="14410"/>
                  </a:moveTo>
                  <a:lnTo>
                    <a:pt x="21077" y="14612"/>
                  </a:lnTo>
                  <a:lnTo>
                    <a:pt x="21043" y="14848"/>
                  </a:lnTo>
                  <a:lnTo>
                    <a:pt x="20909" y="15252"/>
                  </a:lnTo>
                  <a:lnTo>
                    <a:pt x="20707" y="15656"/>
                  </a:lnTo>
                  <a:lnTo>
                    <a:pt x="20471" y="15993"/>
                  </a:lnTo>
                  <a:lnTo>
                    <a:pt x="20000" y="16599"/>
                  </a:lnTo>
                  <a:lnTo>
                    <a:pt x="19528" y="17171"/>
                  </a:lnTo>
                  <a:lnTo>
                    <a:pt x="18990" y="17710"/>
                  </a:lnTo>
                  <a:lnTo>
                    <a:pt x="18451" y="18215"/>
                  </a:lnTo>
                  <a:lnTo>
                    <a:pt x="17340" y="19225"/>
                  </a:lnTo>
                  <a:lnTo>
                    <a:pt x="16229" y="20201"/>
                  </a:lnTo>
                  <a:lnTo>
                    <a:pt x="15084" y="21177"/>
                  </a:lnTo>
                  <a:lnTo>
                    <a:pt x="14007" y="22187"/>
                  </a:lnTo>
                  <a:lnTo>
                    <a:pt x="12896" y="23265"/>
                  </a:lnTo>
                  <a:lnTo>
                    <a:pt x="11751" y="24342"/>
                  </a:lnTo>
                  <a:lnTo>
                    <a:pt x="10572" y="25352"/>
                  </a:lnTo>
                  <a:lnTo>
                    <a:pt x="9394" y="26329"/>
                  </a:lnTo>
                  <a:lnTo>
                    <a:pt x="8317" y="27271"/>
                  </a:lnTo>
                  <a:lnTo>
                    <a:pt x="9327" y="26329"/>
                  </a:lnTo>
                  <a:lnTo>
                    <a:pt x="10303" y="25386"/>
                  </a:lnTo>
                  <a:lnTo>
                    <a:pt x="12727" y="23231"/>
                  </a:lnTo>
                  <a:lnTo>
                    <a:pt x="13906" y="22120"/>
                  </a:lnTo>
                  <a:lnTo>
                    <a:pt x="15050" y="21009"/>
                  </a:lnTo>
                  <a:lnTo>
                    <a:pt x="15589" y="20504"/>
                  </a:lnTo>
                  <a:lnTo>
                    <a:pt x="16128" y="20033"/>
                  </a:lnTo>
                  <a:lnTo>
                    <a:pt x="17205" y="19124"/>
                  </a:lnTo>
                  <a:lnTo>
                    <a:pt x="18282" y="18181"/>
                  </a:lnTo>
                  <a:lnTo>
                    <a:pt x="18821" y="17710"/>
                  </a:lnTo>
                  <a:lnTo>
                    <a:pt x="19360" y="17205"/>
                  </a:lnTo>
                  <a:lnTo>
                    <a:pt x="19697" y="16834"/>
                  </a:lnTo>
                  <a:lnTo>
                    <a:pt x="20033" y="16430"/>
                  </a:lnTo>
                  <a:lnTo>
                    <a:pt x="20336" y="16026"/>
                  </a:lnTo>
                  <a:lnTo>
                    <a:pt x="20606" y="15589"/>
                  </a:lnTo>
                  <a:lnTo>
                    <a:pt x="20774" y="15353"/>
                  </a:lnTo>
                  <a:lnTo>
                    <a:pt x="20909" y="15050"/>
                  </a:lnTo>
                  <a:lnTo>
                    <a:pt x="21043" y="14747"/>
                  </a:lnTo>
                  <a:lnTo>
                    <a:pt x="21077" y="14444"/>
                  </a:lnTo>
                  <a:lnTo>
                    <a:pt x="21111" y="14410"/>
                  </a:lnTo>
                  <a:close/>
                  <a:moveTo>
                    <a:pt x="2661" y="25891"/>
                  </a:moveTo>
                  <a:lnTo>
                    <a:pt x="2627" y="26699"/>
                  </a:lnTo>
                  <a:lnTo>
                    <a:pt x="2593" y="27137"/>
                  </a:lnTo>
                  <a:lnTo>
                    <a:pt x="2526" y="27541"/>
                  </a:lnTo>
                  <a:lnTo>
                    <a:pt x="2425" y="27204"/>
                  </a:lnTo>
                  <a:lnTo>
                    <a:pt x="2391" y="26901"/>
                  </a:lnTo>
                  <a:lnTo>
                    <a:pt x="2324" y="26228"/>
                  </a:lnTo>
                  <a:lnTo>
                    <a:pt x="2661" y="25891"/>
                  </a:lnTo>
                  <a:close/>
                  <a:moveTo>
                    <a:pt x="2896" y="25925"/>
                  </a:moveTo>
                  <a:lnTo>
                    <a:pt x="2997" y="26463"/>
                  </a:lnTo>
                  <a:lnTo>
                    <a:pt x="3098" y="27036"/>
                  </a:lnTo>
                  <a:lnTo>
                    <a:pt x="3132" y="27069"/>
                  </a:lnTo>
                  <a:lnTo>
                    <a:pt x="3166" y="27103"/>
                  </a:lnTo>
                  <a:lnTo>
                    <a:pt x="2762" y="27608"/>
                  </a:lnTo>
                  <a:lnTo>
                    <a:pt x="2829" y="27170"/>
                  </a:lnTo>
                  <a:lnTo>
                    <a:pt x="2863" y="26766"/>
                  </a:lnTo>
                  <a:lnTo>
                    <a:pt x="2896" y="25925"/>
                  </a:lnTo>
                  <a:close/>
                  <a:moveTo>
                    <a:pt x="2021" y="26531"/>
                  </a:moveTo>
                  <a:lnTo>
                    <a:pt x="1987" y="27204"/>
                  </a:lnTo>
                  <a:lnTo>
                    <a:pt x="1920" y="27877"/>
                  </a:lnTo>
                  <a:lnTo>
                    <a:pt x="1684" y="26867"/>
                  </a:lnTo>
                  <a:lnTo>
                    <a:pt x="2021" y="26531"/>
                  </a:lnTo>
                  <a:close/>
                  <a:moveTo>
                    <a:pt x="1415" y="27170"/>
                  </a:moveTo>
                  <a:lnTo>
                    <a:pt x="1415" y="27776"/>
                  </a:lnTo>
                  <a:lnTo>
                    <a:pt x="1381" y="28349"/>
                  </a:lnTo>
                  <a:lnTo>
                    <a:pt x="1280" y="27911"/>
                  </a:lnTo>
                  <a:lnTo>
                    <a:pt x="1145" y="27440"/>
                  </a:lnTo>
                  <a:lnTo>
                    <a:pt x="1415" y="27170"/>
                  </a:lnTo>
                  <a:close/>
                  <a:moveTo>
                    <a:pt x="2223" y="27372"/>
                  </a:moveTo>
                  <a:lnTo>
                    <a:pt x="2324" y="27675"/>
                  </a:lnTo>
                  <a:lnTo>
                    <a:pt x="2458" y="27945"/>
                  </a:lnTo>
                  <a:lnTo>
                    <a:pt x="2458" y="27978"/>
                  </a:lnTo>
                  <a:lnTo>
                    <a:pt x="2056" y="28443"/>
                  </a:lnTo>
                  <a:lnTo>
                    <a:pt x="2056" y="28443"/>
                  </a:lnTo>
                  <a:lnTo>
                    <a:pt x="2155" y="27911"/>
                  </a:lnTo>
                  <a:lnTo>
                    <a:pt x="2223" y="27372"/>
                  </a:lnTo>
                  <a:close/>
                  <a:moveTo>
                    <a:pt x="977" y="27642"/>
                  </a:moveTo>
                  <a:lnTo>
                    <a:pt x="1044" y="27945"/>
                  </a:lnTo>
                  <a:lnTo>
                    <a:pt x="1112" y="28281"/>
                  </a:lnTo>
                  <a:lnTo>
                    <a:pt x="1213" y="28584"/>
                  </a:lnTo>
                  <a:lnTo>
                    <a:pt x="1347" y="28887"/>
                  </a:lnTo>
                  <a:lnTo>
                    <a:pt x="1415" y="28955"/>
                  </a:lnTo>
                  <a:lnTo>
                    <a:pt x="1482" y="28955"/>
                  </a:lnTo>
                  <a:lnTo>
                    <a:pt x="1549" y="28921"/>
                  </a:lnTo>
                  <a:lnTo>
                    <a:pt x="1583" y="28854"/>
                  </a:lnTo>
                  <a:lnTo>
                    <a:pt x="1650" y="28349"/>
                  </a:lnTo>
                  <a:lnTo>
                    <a:pt x="1650" y="27810"/>
                  </a:lnTo>
                  <a:lnTo>
                    <a:pt x="1819" y="28450"/>
                  </a:lnTo>
                  <a:lnTo>
                    <a:pt x="1852" y="28517"/>
                  </a:lnTo>
                  <a:lnTo>
                    <a:pt x="1953" y="28517"/>
                  </a:lnTo>
                  <a:lnTo>
                    <a:pt x="2021" y="28483"/>
                  </a:lnTo>
                  <a:lnTo>
                    <a:pt x="1482" y="29123"/>
                  </a:lnTo>
                  <a:lnTo>
                    <a:pt x="910" y="29695"/>
                  </a:lnTo>
                  <a:lnTo>
                    <a:pt x="910" y="29224"/>
                  </a:lnTo>
                  <a:lnTo>
                    <a:pt x="910" y="28719"/>
                  </a:lnTo>
                  <a:lnTo>
                    <a:pt x="910" y="28180"/>
                  </a:lnTo>
                  <a:lnTo>
                    <a:pt x="910" y="27675"/>
                  </a:lnTo>
                  <a:lnTo>
                    <a:pt x="977" y="27642"/>
                  </a:lnTo>
                  <a:close/>
                  <a:moveTo>
                    <a:pt x="405" y="28281"/>
                  </a:moveTo>
                  <a:lnTo>
                    <a:pt x="337" y="29123"/>
                  </a:lnTo>
                  <a:lnTo>
                    <a:pt x="304" y="29662"/>
                  </a:lnTo>
                  <a:lnTo>
                    <a:pt x="270" y="29763"/>
                  </a:lnTo>
                  <a:lnTo>
                    <a:pt x="236" y="29628"/>
                  </a:lnTo>
                  <a:lnTo>
                    <a:pt x="203" y="29359"/>
                  </a:lnTo>
                  <a:lnTo>
                    <a:pt x="203" y="28955"/>
                  </a:lnTo>
                  <a:lnTo>
                    <a:pt x="203" y="28753"/>
                  </a:lnTo>
                  <a:lnTo>
                    <a:pt x="169" y="28551"/>
                  </a:lnTo>
                  <a:lnTo>
                    <a:pt x="203" y="28517"/>
                  </a:lnTo>
                  <a:lnTo>
                    <a:pt x="270" y="28483"/>
                  </a:lnTo>
                  <a:lnTo>
                    <a:pt x="304" y="28450"/>
                  </a:lnTo>
                  <a:lnTo>
                    <a:pt x="304" y="28382"/>
                  </a:lnTo>
                  <a:lnTo>
                    <a:pt x="405" y="28281"/>
                  </a:lnTo>
                  <a:close/>
                  <a:moveTo>
                    <a:pt x="18653" y="17003"/>
                  </a:moveTo>
                  <a:lnTo>
                    <a:pt x="18181" y="17407"/>
                  </a:lnTo>
                  <a:lnTo>
                    <a:pt x="17744" y="17811"/>
                  </a:lnTo>
                  <a:lnTo>
                    <a:pt x="15522" y="20066"/>
                  </a:lnTo>
                  <a:lnTo>
                    <a:pt x="13266" y="22255"/>
                  </a:lnTo>
                  <a:lnTo>
                    <a:pt x="12155" y="23332"/>
                  </a:lnTo>
                  <a:lnTo>
                    <a:pt x="10977" y="24376"/>
                  </a:lnTo>
                  <a:lnTo>
                    <a:pt x="9832" y="25386"/>
                  </a:lnTo>
                  <a:lnTo>
                    <a:pt x="8687" y="26463"/>
                  </a:lnTo>
                  <a:lnTo>
                    <a:pt x="6532" y="28618"/>
                  </a:lnTo>
                  <a:lnTo>
                    <a:pt x="5994" y="29123"/>
                  </a:lnTo>
                  <a:lnTo>
                    <a:pt x="5421" y="29628"/>
                  </a:lnTo>
                  <a:lnTo>
                    <a:pt x="4277" y="30638"/>
                  </a:lnTo>
                  <a:lnTo>
                    <a:pt x="3267" y="31615"/>
                  </a:lnTo>
                  <a:lnTo>
                    <a:pt x="2762" y="32086"/>
                  </a:lnTo>
                  <a:lnTo>
                    <a:pt x="2492" y="32288"/>
                  </a:lnTo>
                  <a:lnTo>
                    <a:pt x="2223" y="32490"/>
                  </a:lnTo>
                  <a:lnTo>
                    <a:pt x="1785" y="32759"/>
                  </a:lnTo>
                  <a:lnTo>
                    <a:pt x="2054" y="32524"/>
                  </a:lnTo>
                  <a:lnTo>
                    <a:pt x="2324" y="32254"/>
                  </a:lnTo>
                  <a:lnTo>
                    <a:pt x="2795" y="31749"/>
                  </a:lnTo>
                  <a:lnTo>
                    <a:pt x="3704" y="30874"/>
                  </a:lnTo>
                  <a:lnTo>
                    <a:pt x="4580" y="30032"/>
                  </a:lnTo>
                  <a:lnTo>
                    <a:pt x="6431" y="28382"/>
                  </a:lnTo>
                  <a:lnTo>
                    <a:pt x="8317" y="26632"/>
                  </a:lnTo>
                  <a:lnTo>
                    <a:pt x="10168" y="24847"/>
                  </a:lnTo>
                  <a:lnTo>
                    <a:pt x="11987" y="23063"/>
                  </a:lnTo>
                  <a:lnTo>
                    <a:pt x="13838" y="21278"/>
                  </a:lnTo>
                  <a:lnTo>
                    <a:pt x="15522" y="19662"/>
                  </a:lnTo>
                  <a:lnTo>
                    <a:pt x="16330" y="18888"/>
                  </a:lnTo>
                  <a:lnTo>
                    <a:pt x="17205" y="18114"/>
                  </a:lnTo>
                  <a:lnTo>
                    <a:pt x="17912" y="17541"/>
                  </a:lnTo>
                  <a:lnTo>
                    <a:pt x="18653" y="17003"/>
                  </a:lnTo>
                  <a:close/>
                  <a:moveTo>
                    <a:pt x="8115" y="0"/>
                  </a:moveTo>
                  <a:lnTo>
                    <a:pt x="4479" y="2929"/>
                  </a:lnTo>
                  <a:lnTo>
                    <a:pt x="3940" y="3401"/>
                  </a:lnTo>
                  <a:lnTo>
                    <a:pt x="3401" y="3872"/>
                  </a:lnTo>
                  <a:lnTo>
                    <a:pt x="2930" y="4377"/>
                  </a:lnTo>
                  <a:lnTo>
                    <a:pt x="2458" y="4882"/>
                  </a:lnTo>
                  <a:lnTo>
                    <a:pt x="1886" y="5555"/>
                  </a:lnTo>
                  <a:lnTo>
                    <a:pt x="1314" y="6195"/>
                  </a:lnTo>
                  <a:lnTo>
                    <a:pt x="1011" y="6532"/>
                  </a:lnTo>
                  <a:lnTo>
                    <a:pt x="708" y="6801"/>
                  </a:lnTo>
                  <a:lnTo>
                    <a:pt x="371" y="7071"/>
                  </a:lnTo>
                  <a:lnTo>
                    <a:pt x="1" y="7340"/>
                  </a:lnTo>
                  <a:lnTo>
                    <a:pt x="1" y="7609"/>
                  </a:lnTo>
                  <a:lnTo>
                    <a:pt x="102" y="7542"/>
                  </a:lnTo>
                  <a:lnTo>
                    <a:pt x="236" y="7744"/>
                  </a:lnTo>
                  <a:lnTo>
                    <a:pt x="371" y="7879"/>
                  </a:lnTo>
                  <a:lnTo>
                    <a:pt x="708" y="8182"/>
                  </a:lnTo>
                  <a:lnTo>
                    <a:pt x="1078" y="8518"/>
                  </a:lnTo>
                  <a:lnTo>
                    <a:pt x="1415" y="8889"/>
                  </a:lnTo>
                  <a:lnTo>
                    <a:pt x="1718" y="9259"/>
                  </a:lnTo>
                  <a:lnTo>
                    <a:pt x="2021" y="9629"/>
                  </a:lnTo>
                  <a:lnTo>
                    <a:pt x="3267" y="11245"/>
                  </a:lnTo>
                  <a:lnTo>
                    <a:pt x="3906" y="12020"/>
                  </a:lnTo>
                  <a:lnTo>
                    <a:pt x="4243" y="12424"/>
                  </a:lnTo>
                  <a:lnTo>
                    <a:pt x="4613" y="12760"/>
                  </a:lnTo>
                  <a:lnTo>
                    <a:pt x="5017" y="13164"/>
                  </a:lnTo>
                  <a:lnTo>
                    <a:pt x="5388" y="13568"/>
                  </a:lnTo>
                  <a:lnTo>
                    <a:pt x="6061" y="14444"/>
                  </a:lnTo>
                  <a:lnTo>
                    <a:pt x="6364" y="14814"/>
                  </a:lnTo>
                  <a:lnTo>
                    <a:pt x="6701" y="15185"/>
                  </a:lnTo>
                  <a:lnTo>
                    <a:pt x="7374" y="15858"/>
                  </a:lnTo>
                  <a:lnTo>
                    <a:pt x="8014" y="16632"/>
                  </a:lnTo>
                  <a:lnTo>
                    <a:pt x="8687" y="17373"/>
                  </a:lnTo>
                  <a:lnTo>
                    <a:pt x="9024" y="17777"/>
                  </a:lnTo>
                  <a:lnTo>
                    <a:pt x="9360" y="18114"/>
                  </a:lnTo>
                  <a:lnTo>
                    <a:pt x="9731" y="18417"/>
                  </a:lnTo>
                  <a:lnTo>
                    <a:pt x="10168" y="18686"/>
                  </a:lnTo>
                  <a:lnTo>
                    <a:pt x="9125" y="19696"/>
                  </a:lnTo>
                  <a:lnTo>
                    <a:pt x="9024" y="19696"/>
                  </a:lnTo>
                  <a:lnTo>
                    <a:pt x="8990" y="19730"/>
                  </a:lnTo>
                  <a:lnTo>
                    <a:pt x="8990" y="19797"/>
                  </a:lnTo>
                  <a:lnTo>
                    <a:pt x="8956" y="19831"/>
                  </a:lnTo>
                  <a:lnTo>
                    <a:pt x="8956" y="19864"/>
                  </a:lnTo>
                  <a:lnTo>
                    <a:pt x="8047" y="20740"/>
                  </a:lnTo>
                  <a:lnTo>
                    <a:pt x="7105" y="21581"/>
                  </a:lnTo>
                  <a:lnTo>
                    <a:pt x="5219" y="23231"/>
                  </a:lnTo>
                  <a:lnTo>
                    <a:pt x="5186" y="23097"/>
                  </a:lnTo>
                  <a:lnTo>
                    <a:pt x="5118" y="23029"/>
                  </a:lnTo>
                  <a:lnTo>
                    <a:pt x="5051" y="23029"/>
                  </a:lnTo>
                  <a:lnTo>
                    <a:pt x="4950" y="23063"/>
                  </a:lnTo>
                  <a:lnTo>
                    <a:pt x="4950" y="23130"/>
                  </a:lnTo>
                  <a:lnTo>
                    <a:pt x="4950" y="23501"/>
                  </a:lnTo>
                  <a:lnTo>
                    <a:pt x="4681" y="23736"/>
                  </a:lnTo>
                  <a:lnTo>
                    <a:pt x="4647" y="23669"/>
                  </a:lnTo>
                  <a:lnTo>
                    <a:pt x="4613" y="23635"/>
                  </a:lnTo>
                  <a:lnTo>
                    <a:pt x="4580" y="23602"/>
                  </a:lnTo>
                  <a:lnTo>
                    <a:pt x="4479" y="23602"/>
                  </a:lnTo>
                  <a:lnTo>
                    <a:pt x="3772" y="22928"/>
                  </a:lnTo>
                  <a:lnTo>
                    <a:pt x="3065" y="22255"/>
                  </a:lnTo>
                  <a:lnTo>
                    <a:pt x="1718" y="20841"/>
                  </a:lnTo>
                  <a:lnTo>
                    <a:pt x="68" y="19191"/>
                  </a:lnTo>
                  <a:lnTo>
                    <a:pt x="1" y="19090"/>
                  </a:lnTo>
                  <a:lnTo>
                    <a:pt x="1" y="19393"/>
                  </a:lnTo>
                  <a:lnTo>
                    <a:pt x="135" y="19528"/>
                  </a:lnTo>
                  <a:lnTo>
                    <a:pt x="1751" y="21211"/>
                  </a:lnTo>
                  <a:lnTo>
                    <a:pt x="3031" y="22558"/>
                  </a:lnTo>
                  <a:lnTo>
                    <a:pt x="3704" y="23231"/>
                  </a:lnTo>
                  <a:lnTo>
                    <a:pt x="4411" y="23871"/>
                  </a:lnTo>
                  <a:lnTo>
                    <a:pt x="4378" y="23972"/>
                  </a:lnTo>
                  <a:lnTo>
                    <a:pt x="4108" y="24241"/>
                  </a:lnTo>
                  <a:lnTo>
                    <a:pt x="4075" y="24140"/>
                  </a:lnTo>
                  <a:lnTo>
                    <a:pt x="4041" y="24073"/>
                  </a:lnTo>
                  <a:lnTo>
                    <a:pt x="3940" y="24073"/>
                  </a:lnTo>
                  <a:lnTo>
                    <a:pt x="3873" y="24107"/>
                  </a:lnTo>
                  <a:lnTo>
                    <a:pt x="3839" y="24174"/>
                  </a:lnTo>
                  <a:lnTo>
                    <a:pt x="3839" y="24477"/>
                  </a:lnTo>
                  <a:lnTo>
                    <a:pt x="3401" y="24847"/>
                  </a:lnTo>
                  <a:lnTo>
                    <a:pt x="3401" y="24814"/>
                  </a:lnTo>
                  <a:lnTo>
                    <a:pt x="3334" y="24746"/>
                  </a:lnTo>
                  <a:lnTo>
                    <a:pt x="3267" y="24746"/>
                  </a:lnTo>
                  <a:lnTo>
                    <a:pt x="3199" y="24780"/>
                  </a:lnTo>
                  <a:lnTo>
                    <a:pt x="3166" y="24814"/>
                  </a:lnTo>
                  <a:lnTo>
                    <a:pt x="3166" y="24847"/>
                  </a:lnTo>
                  <a:lnTo>
                    <a:pt x="3166" y="25083"/>
                  </a:lnTo>
                  <a:lnTo>
                    <a:pt x="2997" y="25218"/>
                  </a:lnTo>
                  <a:lnTo>
                    <a:pt x="2997" y="25150"/>
                  </a:lnTo>
                  <a:lnTo>
                    <a:pt x="2930" y="25083"/>
                  </a:lnTo>
                  <a:lnTo>
                    <a:pt x="2863" y="25049"/>
                  </a:lnTo>
                  <a:lnTo>
                    <a:pt x="2795" y="25083"/>
                  </a:lnTo>
                  <a:lnTo>
                    <a:pt x="2762" y="25150"/>
                  </a:lnTo>
                  <a:lnTo>
                    <a:pt x="2694" y="25521"/>
                  </a:lnTo>
                  <a:lnTo>
                    <a:pt x="2256" y="25925"/>
                  </a:lnTo>
                  <a:lnTo>
                    <a:pt x="2256" y="25857"/>
                  </a:lnTo>
                  <a:lnTo>
                    <a:pt x="2223" y="25824"/>
                  </a:lnTo>
                  <a:lnTo>
                    <a:pt x="2189" y="25790"/>
                  </a:lnTo>
                  <a:lnTo>
                    <a:pt x="2122" y="25790"/>
                  </a:lnTo>
                  <a:lnTo>
                    <a:pt x="2054" y="25824"/>
                  </a:lnTo>
                  <a:lnTo>
                    <a:pt x="2021" y="25891"/>
                  </a:lnTo>
                  <a:lnTo>
                    <a:pt x="2021" y="26160"/>
                  </a:lnTo>
                  <a:lnTo>
                    <a:pt x="1617" y="26564"/>
                  </a:lnTo>
                  <a:lnTo>
                    <a:pt x="1549" y="26531"/>
                  </a:lnTo>
                  <a:lnTo>
                    <a:pt x="1482" y="26531"/>
                  </a:lnTo>
                  <a:lnTo>
                    <a:pt x="1415" y="26564"/>
                  </a:lnTo>
                  <a:lnTo>
                    <a:pt x="1381" y="26632"/>
                  </a:lnTo>
                  <a:lnTo>
                    <a:pt x="1381" y="26766"/>
                  </a:lnTo>
                  <a:lnTo>
                    <a:pt x="1011" y="27170"/>
                  </a:lnTo>
                  <a:lnTo>
                    <a:pt x="977" y="27103"/>
                  </a:lnTo>
                  <a:lnTo>
                    <a:pt x="943" y="27036"/>
                  </a:lnTo>
                  <a:lnTo>
                    <a:pt x="876" y="27036"/>
                  </a:lnTo>
                  <a:lnTo>
                    <a:pt x="809" y="27069"/>
                  </a:lnTo>
                  <a:lnTo>
                    <a:pt x="775" y="27137"/>
                  </a:lnTo>
                  <a:lnTo>
                    <a:pt x="708" y="27507"/>
                  </a:lnTo>
                  <a:lnTo>
                    <a:pt x="640" y="27574"/>
                  </a:lnTo>
                  <a:lnTo>
                    <a:pt x="607" y="27541"/>
                  </a:lnTo>
                  <a:lnTo>
                    <a:pt x="607" y="27507"/>
                  </a:lnTo>
                  <a:lnTo>
                    <a:pt x="506" y="27473"/>
                  </a:lnTo>
                  <a:lnTo>
                    <a:pt x="438" y="27507"/>
                  </a:lnTo>
                  <a:lnTo>
                    <a:pt x="405" y="27541"/>
                  </a:lnTo>
                  <a:lnTo>
                    <a:pt x="405" y="27574"/>
                  </a:lnTo>
                  <a:lnTo>
                    <a:pt x="405" y="27844"/>
                  </a:lnTo>
                  <a:lnTo>
                    <a:pt x="102" y="28214"/>
                  </a:lnTo>
                  <a:lnTo>
                    <a:pt x="34" y="28214"/>
                  </a:lnTo>
                  <a:lnTo>
                    <a:pt x="1" y="28281"/>
                  </a:lnTo>
                  <a:lnTo>
                    <a:pt x="1" y="29527"/>
                  </a:lnTo>
                  <a:lnTo>
                    <a:pt x="34" y="29897"/>
                  </a:lnTo>
                  <a:lnTo>
                    <a:pt x="68" y="29965"/>
                  </a:lnTo>
                  <a:lnTo>
                    <a:pt x="135" y="29998"/>
                  </a:lnTo>
                  <a:lnTo>
                    <a:pt x="371" y="29998"/>
                  </a:lnTo>
                  <a:lnTo>
                    <a:pt x="438" y="29965"/>
                  </a:lnTo>
                  <a:lnTo>
                    <a:pt x="472" y="29897"/>
                  </a:lnTo>
                  <a:lnTo>
                    <a:pt x="573" y="29258"/>
                  </a:lnTo>
                  <a:lnTo>
                    <a:pt x="674" y="29763"/>
                  </a:lnTo>
                  <a:lnTo>
                    <a:pt x="708" y="29830"/>
                  </a:lnTo>
                  <a:lnTo>
                    <a:pt x="775" y="29830"/>
                  </a:lnTo>
                  <a:lnTo>
                    <a:pt x="405" y="30200"/>
                  </a:lnTo>
                  <a:lnTo>
                    <a:pt x="1" y="30537"/>
                  </a:lnTo>
                  <a:lnTo>
                    <a:pt x="1" y="30806"/>
                  </a:lnTo>
                  <a:lnTo>
                    <a:pt x="573" y="30369"/>
                  </a:lnTo>
                  <a:lnTo>
                    <a:pt x="1112" y="29864"/>
                  </a:lnTo>
                  <a:lnTo>
                    <a:pt x="1617" y="29325"/>
                  </a:lnTo>
                  <a:lnTo>
                    <a:pt x="2088" y="28786"/>
                  </a:lnTo>
                  <a:lnTo>
                    <a:pt x="3031" y="27675"/>
                  </a:lnTo>
                  <a:lnTo>
                    <a:pt x="3974" y="26564"/>
                  </a:lnTo>
                  <a:lnTo>
                    <a:pt x="4647" y="25857"/>
                  </a:lnTo>
                  <a:lnTo>
                    <a:pt x="5354" y="25184"/>
                  </a:lnTo>
                  <a:lnTo>
                    <a:pt x="5792" y="25723"/>
                  </a:lnTo>
                  <a:lnTo>
                    <a:pt x="6263" y="26228"/>
                  </a:lnTo>
                  <a:lnTo>
                    <a:pt x="6768" y="26699"/>
                  </a:lnTo>
                  <a:lnTo>
                    <a:pt x="7273" y="27204"/>
                  </a:lnTo>
                  <a:lnTo>
                    <a:pt x="7307" y="27204"/>
                  </a:lnTo>
                  <a:lnTo>
                    <a:pt x="6196" y="28214"/>
                  </a:lnTo>
                  <a:lnTo>
                    <a:pt x="5118" y="29224"/>
                  </a:lnTo>
                  <a:lnTo>
                    <a:pt x="4243" y="29998"/>
                  </a:lnTo>
                  <a:lnTo>
                    <a:pt x="3435" y="30806"/>
                  </a:lnTo>
                  <a:lnTo>
                    <a:pt x="2627" y="31615"/>
                  </a:lnTo>
                  <a:lnTo>
                    <a:pt x="1785" y="32389"/>
                  </a:lnTo>
                  <a:lnTo>
                    <a:pt x="1448" y="32658"/>
                  </a:lnTo>
                  <a:lnTo>
                    <a:pt x="1112" y="32894"/>
                  </a:lnTo>
                  <a:lnTo>
                    <a:pt x="371" y="33264"/>
                  </a:lnTo>
                  <a:lnTo>
                    <a:pt x="169" y="33365"/>
                  </a:lnTo>
                  <a:lnTo>
                    <a:pt x="1" y="33500"/>
                  </a:lnTo>
                  <a:lnTo>
                    <a:pt x="1" y="33668"/>
                  </a:lnTo>
                  <a:lnTo>
                    <a:pt x="169" y="33668"/>
                  </a:lnTo>
                  <a:lnTo>
                    <a:pt x="472" y="33466"/>
                  </a:lnTo>
                  <a:lnTo>
                    <a:pt x="775" y="33332"/>
                  </a:lnTo>
                  <a:lnTo>
                    <a:pt x="1347" y="33062"/>
                  </a:lnTo>
                  <a:lnTo>
                    <a:pt x="1347" y="33062"/>
                  </a:lnTo>
                  <a:lnTo>
                    <a:pt x="1078" y="33332"/>
                  </a:lnTo>
                  <a:lnTo>
                    <a:pt x="910" y="33500"/>
                  </a:lnTo>
                  <a:lnTo>
                    <a:pt x="809" y="33668"/>
                  </a:lnTo>
                  <a:lnTo>
                    <a:pt x="910" y="33668"/>
                  </a:lnTo>
                  <a:lnTo>
                    <a:pt x="1078" y="33466"/>
                  </a:lnTo>
                  <a:lnTo>
                    <a:pt x="1280" y="33264"/>
                  </a:lnTo>
                  <a:lnTo>
                    <a:pt x="1482" y="33096"/>
                  </a:lnTo>
                  <a:lnTo>
                    <a:pt x="1718" y="32928"/>
                  </a:lnTo>
                  <a:lnTo>
                    <a:pt x="2189" y="32625"/>
                  </a:lnTo>
                  <a:lnTo>
                    <a:pt x="2627" y="32322"/>
                  </a:lnTo>
                  <a:lnTo>
                    <a:pt x="3199" y="31850"/>
                  </a:lnTo>
                  <a:lnTo>
                    <a:pt x="3738" y="31345"/>
                  </a:lnTo>
                  <a:lnTo>
                    <a:pt x="4277" y="30806"/>
                  </a:lnTo>
                  <a:lnTo>
                    <a:pt x="4815" y="30301"/>
                  </a:lnTo>
                  <a:lnTo>
                    <a:pt x="5926" y="29291"/>
                  </a:lnTo>
                  <a:lnTo>
                    <a:pt x="6499" y="28786"/>
                  </a:lnTo>
                  <a:lnTo>
                    <a:pt x="7037" y="28248"/>
                  </a:lnTo>
                  <a:lnTo>
                    <a:pt x="8115" y="27170"/>
                  </a:lnTo>
                  <a:lnTo>
                    <a:pt x="9192" y="26093"/>
                  </a:lnTo>
                  <a:lnTo>
                    <a:pt x="9764" y="25588"/>
                  </a:lnTo>
                  <a:lnTo>
                    <a:pt x="10337" y="25049"/>
                  </a:lnTo>
                  <a:lnTo>
                    <a:pt x="11482" y="24039"/>
                  </a:lnTo>
                  <a:lnTo>
                    <a:pt x="12660" y="22962"/>
                  </a:lnTo>
                  <a:lnTo>
                    <a:pt x="13805" y="21884"/>
                  </a:lnTo>
                  <a:lnTo>
                    <a:pt x="16027" y="19662"/>
                  </a:lnTo>
                  <a:lnTo>
                    <a:pt x="18249" y="17440"/>
                  </a:lnTo>
                  <a:lnTo>
                    <a:pt x="18855" y="16902"/>
                  </a:lnTo>
                  <a:lnTo>
                    <a:pt x="19495" y="16363"/>
                  </a:lnTo>
                  <a:lnTo>
                    <a:pt x="19225" y="16801"/>
                  </a:lnTo>
                  <a:lnTo>
                    <a:pt x="18821" y="17306"/>
                  </a:lnTo>
                  <a:lnTo>
                    <a:pt x="18350" y="17811"/>
                  </a:lnTo>
                  <a:lnTo>
                    <a:pt x="18148" y="17979"/>
                  </a:lnTo>
                  <a:lnTo>
                    <a:pt x="17912" y="18147"/>
                  </a:lnTo>
                  <a:lnTo>
                    <a:pt x="17474" y="18450"/>
                  </a:lnTo>
                  <a:lnTo>
                    <a:pt x="17676" y="18383"/>
                  </a:lnTo>
                  <a:lnTo>
                    <a:pt x="17912" y="18282"/>
                  </a:lnTo>
                  <a:lnTo>
                    <a:pt x="18282" y="17979"/>
                  </a:lnTo>
                  <a:lnTo>
                    <a:pt x="18484" y="17777"/>
                  </a:lnTo>
                  <a:lnTo>
                    <a:pt x="18720" y="17541"/>
                  </a:lnTo>
                  <a:lnTo>
                    <a:pt x="19091" y="17070"/>
                  </a:lnTo>
                  <a:lnTo>
                    <a:pt x="19427" y="16599"/>
                  </a:lnTo>
                  <a:lnTo>
                    <a:pt x="19730" y="16161"/>
                  </a:lnTo>
                  <a:lnTo>
                    <a:pt x="20067" y="15858"/>
                  </a:lnTo>
                  <a:lnTo>
                    <a:pt x="20370" y="15521"/>
                  </a:lnTo>
                  <a:lnTo>
                    <a:pt x="20639" y="15185"/>
                  </a:lnTo>
                  <a:lnTo>
                    <a:pt x="20875" y="14814"/>
                  </a:lnTo>
                  <a:lnTo>
                    <a:pt x="20740" y="15151"/>
                  </a:lnTo>
                  <a:lnTo>
                    <a:pt x="20471" y="15656"/>
                  </a:lnTo>
                  <a:lnTo>
                    <a:pt x="20168" y="16127"/>
                  </a:lnTo>
                  <a:lnTo>
                    <a:pt x="19730" y="16700"/>
                  </a:lnTo>
                  <a:lnTo>
                    <a:pt x="19225" y="17205"/>
                  </a:lnTo>
                  <a:lnTo>
                    <a:pt x="18720" y="17676"/>
                  </a:lnTo>
                  <a:lnTo>
                    <a:pt x="18181" y="18147"/>
                  </a:lnTo>
                  <a:lnTo>
                    <a:pt x="17104" y="19056"/>
                  </a:lnTo>
                  <a:lnTo>
                    <a:pt x="15993" y="19999"/>
                  </a:lnTo>
                  <a:lnTo>
                    <a:pt x="15421" y="20504"/>
                  </a:lnTo>
                  <a:lnTo>
                    <a:pt x="14882" y="21043"/>
                  </a:lnTo>
                  <a:lnTo>
                    <a:pt x="13771" y="22120"/>
                  </a:lnTo>
                  <a:lnTo>
                    <a:pt x="12593" y="23198"/>
                  </a:lnTo>
                  <a:lnTo>
                    <a:pt x="11414" y="24275"/>
                  </a:lnTo>
                  <a:lnTo>
                    <a:pt x="10236" y="25352"/>
                  </a:lnTo>
                  <a:lnTo>
                    <a:pt x="9057" y="26430"/>
                  </a:lnTo>
                  <a:lnTo>
                    <a:pt x="6802" y="28618"/>
                  </a:lnTo>
                  <a:lnTo>
                    <a:pt x="5623" y="29662"/>
                  </a:lnTo>
                  <a:lnTo>
                    <a:pt x="4445" y="30705"/>
                  </a:lnTo>
                  <a:lnTo>
                    <a:pt x="3637" y="31480"/>
                  </a:lnTo>
                  <a:lnTo>
                    <a:pt x="2829" y="32254"/>
                  </a:lnTo>
                  <a:lnTo>
                    <a:pt x="2526" y="32625"/>
                  </a:lnTo>
                  <a:lnTo>
                    <a:pt x="2189" y="32961"/>
                  </a:lnTo>
                  <a:lnTo>
                    <a:pt x="1886" y="33332"/>
                  </a:lnTo>
                  <a:lnTo>
                    <a:pt x="1549" y="33668"/>
                  </a:lnTo>
                  <a:lnTo>
                    <a:pt x="1650" y="33668"/>
                  </a:lnTo>
                  <a:lnTo>
                    <a:pt x="2021" y="33298"/>
                  </a:lnTo>
                  <a:lnTo>
                    <a:pt x="2357" y="32894"/>
                  </a:lnTo>
                  <a:lnTo>
                    <a:pt x="2863" y="32355"/>
                  </a:lnTo>
                  <a:lnTo>
                    <a:pt x="3401" y="31817"/>
                  </a:lnTo>
                  <a:lnTo>
                    <a:pt x="4344" y="30908"/>
                  </a:lnTo>
                  <a:lnTo>
                    <a:pt x="5354" y="30032"/>
                  </a:lnTo>
                  <a:lnTo>
                    <a:pt x="4748" y="30604"/>
                  </a:lnTo>
                  <a:lnTo>
                    <a:pt x="4007" y="31345"/>
                  </a:lnTo>
                  <a:lnTo>
                    <a:pt x="3300" y="32086"/>
                  </a:lnTo>
                  <a:lnTo>
                    <a:pt x="2593" y="32860"/>
                  </a:lnTo>
                  <a:lnTo>
                    <a:pt x="1920" y="33668"/>
                  </a:lnTo>
                  <a:lnTo>
                    <a:pt x="1987" y="33668"/>
                  </a:lnTo>
                  <a:lnTo>
                    <a:pt x="4075" y="31480"/>
                  </a:lnTo>
                  <a:lnTo>
                    <a:pt x="5118" y="30402"/>
                  </a:lnTo>
                  <a:lnTo>
                    <a:pt x="6196" y="29359"/>
                  </a:lnTo>
                  <a:lnTo>
                    <a:pt x="7340" y="28281"/>
                  </a:lnTo>
                  <a:lnTo>
                    <a:pt x="8519" y="27238"/>
                  </a:lnTo>
                  <a:lnTo>
                    <a:pt x="9697" y="26194"/>
                  </a:lnTo>
                  <a:lnTo>
                    <a:pt x="10876" y="25184"/>
                  </a:lnTo>
                  <a:lnTo>
                    <a:pt x="11482" y="24679"/>
                  </a:lnTo>
                  <a:lnTo>
                    <a:pt x="12054" y="24174"/>
                  </a:lnTo>
                  <a:lnTo>
                    <a:pt x="13165" y="23097"/>
                  </a:lnTo>
                  <a:lnTo>
                    <a:pt x="14276" y="22053"/>
                  </a:lnTo>
                  <a:lnTo>
                    <a:pt x="15421" y="20975"/>
                  </a:lnTo>
                  <a:lnTo>
                    <a:pt x="17643" y="19056"/>
                  </a:lnTo>
                  <a:lnTo>
                    <a:pt x="18720" y="18080"/>
                  </a:lnTo>
                  <a:lnTo>
                    <a:pt x="19259" y="17575"/>
                  </a:lnTo>
                  <a:lnTo>
                    <a:pt x="19764" y="17036"/>
                  </a:lnTo>
                  <a:lnTo>
                    <a:pt x="20067" y="16666"/>
                  </a:lnTo>
                  <a:lnTo>
                    <a:pt x="20370" y="16296"/>
                  </a:lnTo>
                  <a:lnTo>
                    <a:pt x="20673" y="15858"/>
                  </a:lnTo>
                  <a:lnTo>
                    <a:pt x="20909" y="15420"/>
                  </a:lnTo>
                  <a:lnTo>
                    <a:pt x="21010" y="15185"/>
                  </a:lnTo>
                  <a:lnTo>
                    <a:pt x="21111" y="14949"/>
                  </a:lnTo>
                  <a:lnTo>
                    <a:pt x="21178" y="14713"/>
                  </a:lnTo>
                  <a:lnTo>
                    <a:pt x="21212" y="14444"/>
                  </a:lnTo>
                  <a:lnTo>
                    <a:pt x="21212" y="14208"/>
                  </a:lnTo>
                  <a:lnTo>
                    <a:pt x="21178" y="13972"/>
                  </a:lnTo>
                  <a:lnTo>
                    <a:pt x="21111" y="13737"/>
                  </a:lnTo>
                  <a:lnTo>
                    <a:pt x="21010" y="13501"/>
                  </a:lnTo>
                  <a:lnTo>
                    <a:pt x="20976" y="13467"/>
                  </a:lnTo>
                  <a:lnTo>
                    <a:pt x="20942" y="13467"/>
                  </a:lnTo>
                  <a:lnTo>
                    <a:pt x="20808" y="13097"/>
                  </a:lnTo>
                  <a:lnTo>
                    <a:pt x="20606" y="12794"/>
                  </a:lnTo>
                  <a:lnTo>
                    <a:pt x="20336" y="12491"/>
                  </a:lnTo>
                  <a:lnTo>
                    <a:pt x="20033" y="12255"/>
                  </a:lnTo>
                  <a:lnTo>
                    <a:pt x="20067" y="12188"/>
                  </a:lnTo>
                  <a:lnTo>
                    <a:pt x="20067" y="12121"/>
                  </a:lnTo>
                  <a:lnTo>
                    <a:pt x="20067" y="12087"/>
                  </a:lnTo>
                  <a:lnTo>
                    <a:pt x="20101" y="12020"/>
                  </a:lnTo>
                  <a:lnTo>
                    <a:pt x="20101" y="11952"/>
                  </a:lnTo>
                  <a:lnTo>
                    <a:pt x="20033" y="11885"/>
                  </a:lnTo>
                  <a:lnTo>
                    <a:pt x="19966" y="11919"/>
                  </a:lnTo>
                  <a:lnTo>
                    <a:pt x="19730" y="11515"/>
                  </a:lnTo>
                  <a:lnTo>
                    <a:pt x="19461" y="11178"/>
                  </a:lnTo>
                  <a:lnTo>
                    <a:pt x="19326" y="11077"/>
                  </a:lnTo>
                  <a:lnTo>
                    <a:pt x="19192" y="10976"/>
                  </a:lnTo>
                  <a:lnTo>
                    <a:pt x="18990" y="10909"/>
                  </a:lnTo>
                  <a:lnTo>
                    <a:pt x="18821" y="10875"/>
                  </a:lnTo>
                  <a:lnTo>
                    <a:pt x="18720" y="10875"/>
                  </a:lnTo>
                  <a:lnTo>
                    <a:pt x="18585" y="10942"/>
                  </a:lnTo>
                  <a:lnTo>
                    <a:pt x="18585" y="10976"/>
                  </a:lnTo>
                  <a:lnTo>
                    <a:pt x="17340" y="9528"/>
                  </a:lnTo>
                  <a:lnTo>
                    <a:pt x="16094" y="8114"/>
                  </a:lnTo>
                  <a:lnTo>
                    <a:pt x="14781" y="6734"/>
                  </a:lnTo>
                  <a:lnTo>
                    <a:pt x="14141" y="6060"/>
                  </a:lnTo>
                  <a:lnTo>
                    <a:pt x="13434" y="5387"/>
                  </a:lnTo>
                  <a:lnTo>
                    <a:pt x="12795" y="4747"/>
                  </a:lnTo>
                  <a:lnTo>
                    <a:pt x="12155" y="4040"/>
                  </a:lnTo>
                  <a:lnTo>
                    <a:pt x="10943" y="2660"/>
                  </a:lnTo>
                  <a:lnTo>
                    <a:pt x="10337" y="1953"/>
                  </a:lnTo>
                  <a:lnTo>
                    <a:pt x="9697" y="1280"/>
                  </a:lnTo>
                  <a:lnTo>
                    <a:pt x="9024" y="606"/>
                  </a:lnTo>
                  <a:lnTo>
                    <a:pt x="8317" y="34"/>
                  </a:lnTo>
                  <a:lnTo>
                    <a:pt x="8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854425" y="2395400"/>
              <a:ext cx="68200" cy="50525"/>
            </a:xfrm>
            <a:custGeom>
              <a:avLst/>
              <a:gdLst/>
              <a:ahLst/>
              <a:cxnLst/>
              <a:rect l="l" t="t" r="r" b="b"/>
              <a:pathLst>
                <a:path w="2728" h="2021" extrusionOk="0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6345200" y="238125"/>
              <a:ext cx="810575" cy="563100"/>
            </a:xfrm>
            <a:custGeom>
              <a:avLst/>
              <a:gdLst/>
              <a:ahLst/>
              <a:cxnLst/>
              <a:rect l="l" t="t" r="r" b="b"/>
              <a:pathLst>
                <a:path w="32423" h="22524" extrusionOk="0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6682725" y="2484625"/>
              <a:ext cx="60625" cy="52200"/>
            </a:xfrm>
            <a:custGeom>
              <a:avLst/>
              <a:gdLst/>
              <a:ahLst/>
              <a:cxnLst/>
              <a:rect l="l" t="t" r="r" b="b"/>
              <a:pathLst>
                <a:path w="2425" h="2088" extrusionOk="0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6793825" y="2413075"/>
              <a:ext cx="61450" cy="47150"/>
            </a:xfrm>
            <a:custGeom>
              <a:avLst/>
              <a:gdLst/>
              <a:ahLst/>
              <a:cxnLst/>
              <a:rect l="l" t="t" r="r" b="b"/>
              <a:pathLst>
                <a:path w="2458" h="1886" extrusionOk="0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5622175" y="2490500"/>
              <a:ext cx="21050" cy="17700"/>
            </a:xfrm>
            <a:custGeom>
              <a:avLst/>
              <a:gdLst/>
              <a:ahLst/>
              <a:cxnLst/>
              <a:rect l="l" t="t" r="r" b="b"/>
              <a:pathLst>
                <a:path w="842" h="708" extrusionOk="0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5600275" y="24661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5633950" y="23970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5603650" y="2630225"/>
              <a:ext cx="19375" cy="16850"/>
            </a:xfrm>
            <a:custGeom>
              <a:avLst/>
              <a:gdLst/>
              <a:ahLst/>
              <a:cxnLst/>
              <a:rect l="l" t="t" r="r" b="b"/>
              <a:pathLst>
                <a:path w="775" h="67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5580075" y="26075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5637325" y="2558675"/>
              <a:ext cx="14325" cy="20225"/>
            </a:xfrm>
            <a:custGeom>
              <a:avLst/>
              <a:gdLst/>
              <a:ahLst/>
              <a:cxnLst/>
              <a:rect l="l" t="t" r="r" b="b"/>
              <a:pathLst>
                <a:path w="573" h="809" extrusionOk="0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5526225" y="25384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5528750" y="24644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5541375" y="25359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5568300" y="2562050"/>
              <a:ext cx="20225" cy="19375"/>
            </a:xfrm>
            <a:custGeom>
              <a:avLst/>
              <a:gdLst/>
              <a:ahLst/>
              <a:cxnLst/>
              <a:rect l="l" t="t" r="r" b="b"/>
              <a:pathLst>
                <a:path w="809" h="775" extrusionOk="0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5492550" y="2558675"/>
              <a:ext cx="25275" cy="24450"/>
            </a:xfrm>
            <a:custGeom>
              <a:avLst/>
              <a:gdLst/>
              <a:ahLst/>
              <a:cxnLst/>
              <a:rect l="l" t="t" r="r" b="b"/>
              <a:pathLst>
                <a:path w="1011" h="978" extrusionOk="0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5561575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587650" y="2429900"/>
              <a:ext cx="11825" cy="18550"/>
            </a:xfrm>
            <a:custGeom>
              <a:avLst/>
              <a:gdLst/>
              <a:ahLst/>
              <a:cxnLst/>
              <a:rect l="l" t="t" r="r" b="b"/>
              <a:pathLst>
                <a:path w="473" h="742" extrusionOk="0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5554825" y="2489675"/>
              <a:ext cx="16025" cy="1852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5516125" y="2429900"/>
              <a:ext cx="14325" cy="18550"/>
            </a:xfrm>
            <a:custGeom>
              <a:avLst/>
              <a:gdLst/>
              <a:ahLst/>
              <a:cxnLst/>
              <a:rect l="l" t="t" r="r" b="b"/>
              <a:pathLst>
                <a:path w="573" h="742" extrusionOk="0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5506850" y="2348250"/>
              <a:ext cx="68200" cy="42125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5614600" y="2536800"/>
              <a:ext cx="63150" cy="61475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5579250" y="2345725"/>
              <a:ext cx="69025" cy="47175"/>
            </a:xfrm>
            <a:custGeom>
              <a:avLst/>
              <a:gdLst/>
              <a:ahLst/>
              <a:cxnLst/>
              <a:rect l="l" t="t" r="r" b="b"/>
              <a:pathLst>
                <a:path w="2761" h="1887" extrusionOk="0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5662575" y="2429900"/>
              <a:ext cx="11800" cy="20225"/>
            </a:xfrm>
            <a:custGeom>
              <a:avLst/>
              <a:gdLst/>
              <a:ahLst/>
              <a:cxnLst/>
              <a:rect l="l" t="t" r="r" b="b"/>
              <a:pathLst>
                <a:path w="472" h="809" extrusionOk="0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697925" y="24896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5733275" y="2429050"/>
              <a:ext cx="16025" cy="17700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5639000" y="23954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5364600" y="2609175"/>
              <a:ext cx="7600" cy="60650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5672675" y="24652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5528750" y="26268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5705500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5508550" y="26058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5436150" y="26066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5461400" y="2627700"/>
              <a:ext cx="18550" cy="16850"/>
            </a:xfrm>
            <a:custGeom>
              <a:avLst/>
              <a:gdLst/>
              <a:ahLst/>
              <a:cxnLst/>
              <a:rect l="l" t="t" r="r" b="b"/>
              <a:pathLst>
                <a:path w="742" h="674" extrusionOk="0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5727375" y="2678200"/>
              <a:ext cx="69900" cy="8450"/>
            </a:xfrm>
            <a:custGeom>
              <a:avLst/>
              <a:gdLst/>
              <a:ahLst/>
              <a:cxnLst/>
              <a:rect l="l" t="t" r="r" b="b"/>
              <a:pathLst>
                <a:path w="2796" h="338" extrusionOk="0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5886475" y="25384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5470675" y="2536800"/>
              <a:ext cx="58100" cy="62300"/>
            </a:xfrm>
            <a:custGeom>
              <a:avLst/>
              <a:gdLst/>
              <a:ahLst/>
              <a:cxnLst/>
              <a:rect l="l" t="t" r="r" b="b"/>
              <a:pathLst>
                <a:path w="2324" h="2492" extrusionOk="0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5849425" y="2395400"/>
              <a:ext cx="64000" cy="61450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5777875" y="2393700"/>
              <a:ext cx="63150" cy="68225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6053950" y="571425"/>
              <a:ext cx="7600" cy="11800"/>
            </a:xfrm>
            <a:custGeom>
              <a:avLst/>
              <a:gdLst/>
              <a:ahLst/>
              <a:cxnLst/>
              <a:rect l="l" t="t" r="r" b="b"/>
              <a:pathLst>
                <a:path w="304" h="472" extrusionOk="0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5384800" y="24677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5456350" y="24652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5397425" y="25359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5479075" y="2489675"/>
              <a:ext cx="21925" cy="17700"/>
            </a:xfrm>
            <a:custGeom>
              <a:avLst/>
              <a:gdLst/>
              <a:ahLst/>
              <a:cxnLst/>
              <a:rect l="l" t="t" r="r" b="b"/>
              <a:pathLst>
                <a:path w="877" h="70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5369650" y="26075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5422675" y="2558675"/>
              <a:ext cx="18550" cy="26975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5489175" y="2395400"/>
              <a:ext cx="64000" cy="61450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5389025" y="2629375"/>
              <a:ext cx="16850" cy="16025"/>
            </a:xfrm>
            <a:custGeom>
              <a:avLst/>
              <a:gdLst/>
              <a:ahLst/>
              <a:cxnLst/>
              <a:rect l="l" t="t" r="r" b="b"/>
              <a:pathLst>
                <a:path w="674" h="641" extrusionOk="0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5389850" y="24661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5410900" y="2488825"/>
              <a:ext cx="14325" cy="21900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5671000" y="2627700"/>
              <a:ext cx="23575" cy="21075"/>
            </a:xfrm>
            <a:custGeom>
              <a:avLst/>
              <a:gdLst/>
              <a:ahLst/>
              <a:cxnLst/>
              <a:rect l="l" t="t" r="r" b="b"/>
              <a:pathLst>
                <a:path w="943" h="843" extrusionOk="0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5347775" y="2557000"/>
              <a:ext cx="19375" cy="26950"/>
            </a:xfrm>
            <a:custGeom>
              <a:avLst/>
              <a:gdLst/>
              <a:ahLst/>
              <a:cxnLst/>
              <a:rect l="l" t="t" r="r" b="b"/>
              <a:pathLst>
                <a:path w="775" h="1078" extrusionOk="0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5219825" y="26075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5652475" y="26066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5326725" y="25351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5244250" y="262770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5057400" y="2606650"/>
              <a:ext cx="81650" cy="67375"/>
            </a:xfrm>
            <a:custGeom>
              <a:avLst/>
              <a:gdLst/>
              <a:ahLst/>
              <a:cxnLst/>
              <a:rect l="l" t="t" r="r" b="b"/>
              <a:pathLst>
                <a:path w="3266" h="2695" extrusionOk="0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5058225" y="2535950"/>
              <a:ext cx="117025" cy="65675"/>
            </a:xfrm>
            <a:custGeom>
              <a:avLst/>
              <a:gdLst/>
              <a:ahLst/>
              <a:cxnLst/>
              <a:rect l="l" t="t" r="r" b="b"/>
              <a:pathLst>
                <a:path w="4681" h="2627" extrusionOk="0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5128925" y="2395400"/>
              <a:ext cx="64000" cy="61450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5148300" y="26058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5199625" y="2678200"/>
              <a:ext cx="64000" cy="71575"/>
            </a:xfrm>
            <a:custGeom>
              <a:avLst/>
              <a:gdLst/>
              <a:ahLst/>
              <a:cxnLst/>
              <a:rect l="l" t="t" r="r" b="b"/>
              <a:pathLst>
                <a:path w="2560" h="2863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5724850" y="2609175"/>
              <a:ext cx="7600" cy="60650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5806500" y="2684100"/>
              <a:ext cx="7600" cy="68200"/>
            </a:xfrm>
            <a:custGeom>
              <a:avLst/>
              <a:gdLst/>
              <a:ahLst/>
              <a:cxnLst/>
              <a:rect l="l" t="t" r="r" b="b"/>
              <a:pathLst>
                <a:path w="304" h="2728" extrusionOk="0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5912550" y="2723650"/>
              <a:ext cx="11825" cy="17700"/>
            </a:xfrm>
            <a:custGeom>
              <a:avLst/>
              <a:gdLst/>
              <a:ahLst/>
              <a:cxnLst/>
              <a:rect l="l" t="t" r="r" b="b"/>
              <a:pathLst>
                <a:path w="473" h="708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5888150" y="2710200"/>
              <a:ext cx="64825" cy="43775"/>
            </a:xfrm>
            <a:custGeom>
              <a:avLst/>
              <a:gdLst/>
              <a:ahLst/>
              <a:cxnLst/>
              <a:rect l="l" t="t" r="r" b="b"/>
              <a:pathLst>
                <a:path w="2593" h="1751" extrusionOk="0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5950425" y="2345725"/>
              <a:ext cx="69050" cy="47175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5710550" y="2559525"/>
              <a:ext cx="21075" cy="22750"/>
            </a:xfrm>
            <a:custGeom>
              <a:avLst/>
              <a:gdLst/>
              <a:ahLst/>
              <a:cxnLst/>
              <a:rect l="l" t="t" r="r" b="b"/>
              <a:pathLst>
                <a:path w="843" h="910" extrusionOk="0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6010200" y="1881125"/>
              <a:ext cx="297150" cy="942725"/>
            </a:xfrm>
            <a:custGeom>
              <a:avLst/>
              <a:gdLst/>
              <a:ahLst/>
              <a:cxnLst/>
              <a:rect l="l" t="t" r="r" b="b"/>
              <a:pathLst>
                <a:path w="11886" h="37709" extrusionOk="0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7092625" y="1473725"/>
              <a:ext cx="198650" cy="260950"/>
            </a:xfrm>
            <a:custGeom>
              <a:avLst/>
              <a:gdLst/>
              <a:ahLst/>
              <a:cxnLst/>
              <a:rect l="l" t="t" r="r" b="b"/>
              <a:pathLst>
                <a:path w="7946" h="10438" extrusionOk="0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5168500" y="24644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5686975" y="25351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5796400" y="26066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5818275" y="2619275"/>
              <a:ext cx="16875" cy="16875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5280450" y="2348250"/>
              <a:ext cx="68200" cy="42125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5262775" y="2490500"/>
              <a:ext cx="24425" cy="17700"/>
            </a:xfrm>
            <a:custGeom>
              <a:avLst/>
              <a:gdLst/>
              <a:ahLst/>
              <a:cxnLst/>
              <a:rect l="l" t="t" r="r" b="b"/>
              <a:pathLst>
                <a:path w="977" h="708" extrusionOk="0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5240050" y="2466100"/>
              <a:ext cx="63975" cy="61475"/>
            </a:xfrm>
            <a:custGeom>
              <a:avLst/>
              <a:gdLst/>
              <a:ahLst/>
              <a:cxnLst/>
              <a:rect l="l" t="t" r="r" b="b"/>
              <a:pathLst>
                <a:path w="2559" h="2459" extrusionOk="0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5209725" y="2556150"/>
              <a:ext cx="15175" cy="23600"/>
            </a:xfrm>
            <a:custGeom>
              <a:avLst/>
              <a:gdLst/>
              <a:ahLst/>
              <a:cxnLst/>
              <a:rect l="l" t="t" r="r" b="b"/>
              <a:pathLst>
                <a:path w="607" h="944" extrusionOk="0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5254350" y="2536800"/>
              <a:ext cx="63150" cy="61475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5278750" y="2560375"/>
              <a:ext cx="16025" cy="21900"/>
            </a:xfrm>
            <a:custGeom>
              <a:avLst/>
              <a:gdLst/>
              <a:ahLst/>
              <a:cxnLst/>
              <a:rect l="l" t="t" r="r" b="b"/>
              <a:pathLst>
                <a:path w="641" h="876" extrusionOk="0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5181125" y="25359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5315800" y="2629375"/>
              <a:ext cx="20225" cy="19400"/>
            </a:xfrm>
            <a:custGeom>
              <a:avLst/>
              <a:gdLst/>
              <a:ahLst/>
              <a:cxnLst/>
              <a:rect l="l" t="t" r="r" b="b"/>
              <a:pathLst>
                <a:path w="809" h="776" extrusionOk="0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5345250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417625" y="2393700"/>
              <a:ext cx="63175" cy="68225"/>
            </a:xfrm>
            <a:custGeom>
              <a:avLst/>
              <a:gdLst/>
              <a:ahLst/>
              <a:cxnLst/>
              <a:rect l="l" t="t" r="r" b="b"/>
              <a:pathLst>
                <a:path w="2527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292225" y="26066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227400" y="2424000"/>
              <a:ext cx="19400" cy="22750"/>
            </a:xfrm>
            <a:custGeom>
              <a:avLst/>
              <a:gdLst/>
              <a:ahLst/>
              <a:cxnLst/>
              <a:rect l="l" t="t" r="r" b="b"/>
              <a:pathLst>
                <a:path w="776" h="910" extrusionOk="0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5278750" y="23954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5298950" y="2424000"/>
              <a:ext cx="18550" cy="26975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5273700" y="23970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5206375" y="2345725"/>
              <a:ext cx="69050" cy="47175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5190375" y="2485450"/>
              <a:ext cx="20225" cy="26125"/>
            </a:xfrm>
            <a:custGeom>
              <a:avLst/>
              <a:gdLst/>
              <a:ahLst/>
              <a:cxnLst/>
              <a:rect l="l" t="t" r="r" b="b"/>
              <a:pathLst>
                <a:path w="809" h="1045" extrusionOk="0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5341875" y="2489675"/>
              <a:ext cx="14350" cy="4225"/>
            </a:xfrm>
            <a:custGeom>
              <a:avLst/>
              <a:gdLst/>
              <a:ahLst/>
              <a:cxnLst/>
              <a:rect l="l" t="t" r="r" b="b"/>
              <a:pathLst>
                <a:path w="574" h="169" extrusionOk="0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312425" y="24652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5337675" y="2490500"/>
              <a:ext cx="16850" cy="20225"/>
            </a:xfrm>
            <a:custGeom>
              <a:avLst/>
              <a:gdLst/>
              <a:ahLst/>
              <a:cxnLst/>
              <a:rect l="l" t="t" r="r" b="b"/>
              <a:pathLst>
                <a:path w="674" h="809" extrusionOk="0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5367125" y="2425700"/>
              <a:ext cx="20225" cy="22750"/>
            </a:xfrm>
            <a:custGeom>
              <a:avLst/>
              <a:gdLst/>
              <a:ahLst/>
              <a:cxnLst/>
              <a:rect l="l" t="t" r="r" b="b"/>
              <a:pathLst>
                <a:path w="809" h="910" extrusionOk="0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5441200" y="2428225"/>
              <a:ext cx="18550" cy="24425"/>
            </a:xfrm>
            <a:custGeom>
              <a:avLst/>
              <a:gdLst/>
              <a:ahLst/>
              <a:cxnLst/>
              <a:rect l="l" t="t" r="r" b="b"/>
              <a:pathLst>
                <a:path w="742" h="977" extrusionOk="0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5803125" y="2430750"/>
              <a:ext cx="16025" cy="1852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5667625" y="536075"/>
              <a:ext cx="5925" cy="14325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5676875" y="508300"/>
              <a:ext cx="8450" cy="16850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5631425" y="266725"/>
              <a:ext cx="519350" cy="436025"/>
            </a:xfrm>
            <a:custGeom>
              <a:avLst/>
              <a:gdLst/>
              <a:ahLst/>
              <a:cxnLst/>
              <a:rect l="l" t="t" r="r" b="b"/>
              <a:pathLst>
                <a:path w="20774" h="17441" extrusionOk="0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5685300" y="485575"/>
              <a:ext cx="7600" cy="13500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5657525" y="557950"/>
              <a:ext cx="8450" cy="13500"/>
            </a:xfrm>
            <a:custGeom>
              <a:avLst/>
              <a:gdLst/>
              <a:ahLst/>
              <a:cxnLst/>
              <a:rect l="l" t="t" r="r" b="b"/>
              <a:pathLst>
                <a:path w="338" h="540" extrusionOk="0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5754325" y="392150"/>
              <a:ext cx="18525" cy="7600"/>
            </a:xfrm>
            <a:custGeom>
              <a:avLst/>
              <a:gdLst/>
              <a:ahLst/>
              <a:cxnLst/>
              <a:rect l="l" t="t" r="r" b="b"/>
              <a:pathLst>
                <a:path w="741" h="304" extrusionOk="0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5783775" y="400550"/>
              <a:ext cx="21075" cy="7600"/>
            </a:xfrm>
            <a:custGeom>
              <a:avLst/>
              <a:gdLst/>
              <a:ahLst/>
              <a:cxnLst/>
              <a:rect l="l" t="t" r="r" b="b"/>
              <a:pathLst>
                <a:path w="843" h="304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921925" y="624450"/>
              <a:ext cx="579125" cy="264325"/>
            </a:xfrm>
            <a:custGeom>
              <a:avLst/>
              <a:gdLst/>
              <a:ahLst/>
              <a:cxnLst/>
              <a:rect l="l" t="t" r="r" b="b"/>
              <a:pathLst>
                <a:path w="23165" h="10573" extrusionOk="0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5696250" y="439275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5692875" y="462850"/>
              <a:ext cx="5925" cy="15175"/>
            </a:xfrm>
            <a:custGeom>
              <a:avLst/>
              <a:gdLst/>
              <a:ahLst/>
              <a:cxnLst/>
              <a:rect l="l" t="t" r="r" b="b"/>
              <a:pathLst>
                <a:path w="237" h="607" extrusionOk="0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5702975" y="416550"/>
              <a:ext cx="8450" cy="16025"/>
            </a:xfrm>
            <a:custGeom>
              <a:avLst/>
              <a:gdLst/>
              <a:ahLst/>
              <a:cxnLst/>
              <a:rect l="l" t="t" r="r" b="b"/>
              <a:pathLst>
                <a:path w="338" h="641" extrusionOk="0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4836025" y="1876900"/>
              <a:ext cx="1179250" cy="946950"/>
            </a:xfrm>
            <a:custGeom>
              <a:avLst/>
              <a:gdLst/>
              <a:ahLst/>
              <a:cxnLst/>
              <a:rect l="l" t="t" r="r" b="b"/>
              <a:pathLst>
                <a:path w="47170" h="37878" extrusionOk="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4860425" y="2687475"/>
              <a:ext cx="6775" cy="9275"/>
            </a:xfrm>
            <a:custGeom>
              <a:avLst/>
              <a:gdLst/>
              <a:ahLst/>
              <a:cxnLst/>
              <a:rect l="l" t="t" r="r" b="b"/>
              <a:pathLst>
                <a:path w="271" h="371" extrusionOk="0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4403375" y="2435800"/>
              <a:ext cx="143975" cy="388050"/>
            </a:xfrm>
            <a:custGeom>
              <a:avLst/>
              <a:gdLst/>
              <a:ahLst/>
              <a:cxnLst/>
              <a:rect l="l" t="t" r="r" b="b"/>
              <a:pathLst>
                <a:path w="5759" h="15522" extrusionOk="0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4422750" y="2442525"/>
              <a:ext cx="17700" cy="58100"/>
            </a:xfrm>
            <a:custGeom>
              <a:avLst/>
              <a:gdLst/>
              <a:ahLst/>
              <a:cxnLst/>
              <a:rect l="l" t="t" r="r" b="b"/>
              <a:pathLst>
                <a:path w="708" h="2324" extrusionOk="0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4109625" y="305450"/>
              <a:ext cx="213825" cy="201200"/>
            </a:xfrm>
            <a:custGeom>
              <a:avLst/>
              <a:gdLst/>
              <a:ahLst/>
              <a:cxnLst/>
              <a:rect l="l" t="t" r="r" b="b"/>
              <a:pathLst>
                <a:path w="8553" h="8048" extrusionOk="0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4865475" y="2713550"/>
              <a:ext cx="16025" cy="51375"/>
            </a:xfrm>
            <a:custGeom>
              <a:avLst/>
              <a:gdLst/>
              <a:ahLst/>
              <a:cxnLst/>
              <a:rect l="l" t="t" r="r" b="b"/>
              <a:pathLst>
                <a:path w="641" h="2055" extrusionOk="0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5730750" y="386250"/>
              <a:ext cx="16850" cy="6750"/>
            </a:xfrm>
            <a:custGeom>
              <a:avLst/>
              <a:gdLst/>
              <a:ahLst/>
              <a:cxnLst/>
              <a:rect l="l" t="t" r="r" b="b"/>
              <a:pathLst>
                <a:path w="674" h="270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3855450" y="1483825"/>
              <a:ext cx="286200" cy="291250"/>
            </a:xfrm>
            <a:custGeom>
              <a:avLst/>
              <a:gdLst/>
              <a:ahLst/>
              <a:cxnLst/>
              <a:rect l="l" t="t" r="r" b="b"/>
              <a:pathLst>
                <a:path w="11448" h="11650" extrusionOk="0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3843650" y="1362625"/>
              <a:ext cx="430150" cy="525250"/>
            </a:xfrm>
            <a:custGeom>
              <a:avLst/>
              <a:gdLst/>
              <a:ahLst/>
              <a:cxnLst/>
              <a:rect l="l" t="t" r="r" b="b"/>
              <a:pathLst>
                <a:path w="17206" h="21010" extrusionOk="0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4094475" y="289450"/>
              <a:ext cx="529450" cy="500000"/>
            </a:xfrm>
            <a:custGeom>
              <a:avLst/>
              <a:gdLst/>
              <a:ahLst/>
              <a:cxnLst/>
              <a:rect l="l" t="t" r="r" b="b"/>
              <a:pathLst>
                <a:path w="21178" h="20000" extrusionOk="0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3843650" y="1458575"/>
              <a:ext cx="404900" cy="344275"/>
            </a:xfrm>
            <a:custGeom>
              <a:avLst/>
              <a:gdLst/>
              <a:ahLst/>
              <a:cxnLst/>
              <a:rect l="l" t="t" r="r" b="b"/>
              <a:pathLst>
                <a:path w="16196" h="13771" extrusionOk="0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6068275" y="525975"/>
              <a:ext cx="5925" cy="14325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6084275" y="465375"/>
              <a:ext cx="6750" cy="15175"/>
            </a:xfrm>
            <a:custGeom>
              <a:avLst/>
              <a:gdLst/>
              <a:ahLst/>
              <a:cxnLst/>
              <a:rect l="l" t="t" r="r" b="b"/>
              <a:pathLst>
                <a:path w="270" h="607" extrusionOk="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6091850" y="445175"/>
              <a:ext cx="8425" cy="11800"/>
            </a:xfrm>
            <a:custGeom>
              <a:avLst/>
              <a:gdLst/>
              <a:ahLst/>
              <a:cxnLst/>
              <a:rect l="l" t="t" r="r" b="b"/>
              <a:pathLst>
                <a:path w="337" h="472" extrusionOk="0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6069125" y="483900"/>
              <a:ext cx="16850" cy="5075"/>
            </a:xfrm>
            <a:custGeom>
              <a:avLst/>
              <a:gdLst/>
              <a:ahLst/>
              <a:cxnLst/>
              <a:rect l="l" t="t" r="r" b="b"/>
              <a:pathLst>
                <a:path w="674" h="203" extrusionOk="0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6028700" y="468750"/>
              <a:ext cx="11825" cy="6750"/>
            </a:xfrm>
            <a:custGeom>
              <a:avLst/>
              <a:gdLst/>
              <a:ahLst/>
              <a:cxnLst/>
              <a:rect l="l" t="t" r="r" b="b"/>
              <a:pathLst>
                <a:path w="473" h="270" extrusionOk="0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6047225" y="475475"/>
              <a:ext cx="15175" cy="5075"/>
            </a:xfrm>
            <a:custGeom>
              <a:avLst/>
              <a:gdLst/>
              <a:ahLst/>
              <a:cxnLst/>
              <a:rect l="l" t="t" r="r" b="b"/>
              <a:pathLst>
                <a:path w="607" h="203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6100250" y="405600"/>
              <a:ext cx="6775" cy="12650"/>
            </a:xfrm>
            <a:custGeom>
              <a:avLst/>
              <a:gdLst/>
              <a:ahLst/>
              <a:cxnLst/>
              <a:rect l="l" t="t" r="r" b="b"/>
              <a:pathLst>
                <a:path w="271" h="506" extrusionOk="0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6024500" y="2348250"/>
              <a:ext cx="68200" cy="42125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6060700" y="547850"/>
              <a:ext cx="7600" cy="14350"/>
            </a:xfrm>
            <a:custGeom>
              <a:avLst/>
              <a:gdLst/>
              <a:ahLst/>
              <a:cxnLst/>
              <a:rect l="l" t="t" r="r" b="b"/>
              <a:pathLst>
                <a:path w="304" h="574" extrusionOk="0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6003450" y="462000"/>
              <a:ext cx="16025" cy="5075"/>
            </a:xfrm>
            <a:custGeom>
              <a:avLst/>
              <a:gdLst/>
              <a:ahLst/>
              <a:cxnLst/>
              <a:rect l="l" t="t" r="r" b="b"/>
              <a:pathLst>
                <a:path w="641" h="203" extrusionOk="0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6096050" y="422450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5834275" y="413175"/>
              <a:ext cx="14325" cy="5075"/>
            </a:xfrm>
            <a:custGeom>
              <a:avLst/>
              <a:gdLst/>
              <a:ahLst/>
              <a:cxnLst/>
              <a:rect l="l" t="t" r="r" b="b"/>
              <a:pathLst>
                <a:path w="573" h="203" extrusionOk="0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5728225" y="359325"/>
              <a:ext cx="4225" cy="14325"/>
            </a:xfrm>
            <a:custGeom>
              <a:avLst/>
              <a:gdLst/>
              <a:ahLst/>
              <a:cxnLst/>
              <a:rect l="l" t="t" r="r" b="b"/>
              <a:pathLst>
                <a:path w="169" h="573" extrusionOk="0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5811550" y="405600"/>
              <a:ext cx="16025" cy="9300"/>
            </a:xfrm>
            <a:custGeom>
              <a:avLst/>
              <a:gdLst/>
              <a:ahLst/>
              <a:cxnLst/>
              <a:rect l="l" t="t" r="r" b="b"/>
              <a:pathLst>
                <a:path w="641" h="372" extrusionOk="0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5731600" y="330700"/>
              <a:ext cx="8425" cy="22750"/>
            </a:xfrm>
            <a:custGeom>
              <a:avLst/>
              <a:gdLst/>
              <a:ahLst/>
              <a:cxnLst/>
              <a:rect l="l" t="t" r="r" b="b"/>
              <a:pathLst>
                <a:path w="337" h="910" extrusionOk="0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5855325" y="419075"/>
              <a:ext cx="15175" cy="4225"/>
            </a:xfrm>
            <a:custGeom>
              <a:avLst/>
              <a:gdLst/>
              <a:ahLst/>
              <a:cxnLst/>
              <a:rect l="l" t="t" r="r" b="b"/>
              <a:pathLst>
                <a:path w="607" h="169" extrusionOk="0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5740000" y="301250"/>
              <a:ext cx="10125" cy="17700"/>
            </a:xfrm>
            <a:custGeom>
              <a:avLst/>
              <a:gdLst/>
              <a:ahLst/>
              <a:cxnLst/>
              <a:rect l="l" t="t" r="r" b="b"/>
              <a:pathLst>
                <a:path w="405" h="708" extrusionOk="0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5877200" y="424975"/>
              <a:ext cx="21075" cy="8425"/>
            </a:xfrm>
            <a:custGeom>
              <a:avLst/>
              <a:gdLst/>
              <a:ahLst/>
              <a:cxnLst/>
              <a:rect l="l" t="t" r="r" b="b"/>
              <a:pathLst>
                <a:path w="843" h="337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5951275" y="446025"/>
              <a:ext cx="15175" cy="6750"/>
            </a:xfrm>
            <a:custGeom>
              <a:avLst/>
              <a:gdLst/>
              <a:ahLst/>
              <a:cxnLst/>
              <a:rect l="l" t="t" r="r" b="b"/>
              <a:pathLst>
                <a:path w="607" h="270" extrusionOk="0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5971475" y="452750"/>
              <a:ext cx="21900" cy="6750"/>
            </a:xfrm>
            <a:custGeom>
              <a:avLst/>
              <a:gdLst/>
              <a:ahLst/>
              <a:cxnLst/>
              <a:rect l="l" t="t" r="r" b="b"/>
              <a:pathLst>
                <a:path w="876" h="270" extrusionOk="0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5927700" y="438425"/>
              <a:ext cx="17700" cy="6775"/>
            </a:xfrm>
            <a:custGeom>
              <a:avLst/>
              <a:gdLst/>
              <a:ahLst/>
              <a:cxnLst/>
              <a:rect l="l" t="t" r="r" b="b"/>
              <a:pathLst>
                <a:path w="708" h="271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904150" y="430850"/>
              <a:ext cx="18525" cy="6775"/>
            </a:xfrm>
            <a:custGeom>
              <a:avLst/>
              <a:gdLst/>
              <a:ahLst/>
              <a:cxnLst/>
              <a:rect l="l" t="t" r="r" b="b"/>
              <a:pathLst>
                <a:path w="741" h="271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5057400" y="2393700"/>
              <a:ext cx="63150" cy="68225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5921825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5876375" y="2346575"/>
              <a:ext cx="63975" cy="44625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5960525" y="24661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5974850" y="2536800"/>
              <a:ext cx="63150" cy="61475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5803125" y="2348250"/>
              <a:ext cx="66525" cy="40425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5201325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5355350" y="2348250"/>
              <a:ext cx="69050" cy="40425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5901625" y="25359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658375" y="2346575"/>
              <a:ext cx="63975" cy="44625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5430250" y="2348250"/>
              <a:ext cx="69050" cy="40425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132300" y="2346575"/>
              <a:ext cx="64000" cy="44625"/>
            </a:xfrm>
            <a:custGeom>
              <a:avLst/>
              <a:gdLst/>
              <a:ahLst/>
              <a:cxnLst/>
              <a:rect l="l" t="t" r="r" b="b"/>
              <a:pathLst>
                <a:path w="2560" h="1785" extrusionOk="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729075" y="2348250"/>
              <a:ext cx="67350" cy="40425"/>
            </a:xfrm>
            <a:custGeom>
              <a:avLst/>
              <a:gdLst/>
              <a:ahLst/>
              <a:cxnLst/>
              <a:rect l="l" t="t" r="r" b="b"/>
              <a:pathLst>
                <a:path w="2694" h="1617" extrusionOk="0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5750100" y="24661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766100" y="2489675"/>
              <a:ext cx="19375" cy="20225"/>
            </a:xfrm>
            <a:custGeom>
              <a:avLst/>
              <a:gdLst/>
              <a:ahLst/>
              <a:cxnLst/>
              <a:rect l="l" t="t" r="r" b="b"/>
              <a:pathLst>
                <a:path w="775" h="809" extrusionOk="0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729900" y="26075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5784625" y="2559525"/>
              <a:ext cx="18525" cy="21900"/>
            </a:xfrm>
            <a:custGeom>
              <a:avLst/>
              <a:gdLst/>
              <a:ahLst/>
              <a:cxnLst/>
              <a:rect l="l" t="t" r="r" b="b"/>
              <a:pathLst>
                <a:path w="741" h="876" extrusionOk="0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5745050" y="24677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5757675" y="25359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889000" y="24644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830900" y="2536800"/>
              <a:ext cx="58125" cy="62300"/>
            </a:xfrm>
            <a:custGeom>
              <a:avLst/>
              <a:gdLst/>
              <a:ahLst/>
              <a:cxnLst/>
              <a:rect l="l" t="t" r="r" b="b"/>
              <a:pathLst>
                <a:path w="2325" h="2492" extrusionOk="0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5835950" y="2487975"/>
              <a:ext cx="22750" cy="18550"/>
            </a:xfrm>
            <a:custGeom>
              <a:avLst/>
              <a:gdLst/>
              <a:ahLst/>
              <a:cxnLst/>
              <a:rect l="l" t="t" r="r" b="b"/>
              <a:pathLst>
                <a:path w="910" h="742" extrusionOk="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5816600" y="24652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5979900" y="2689150"/>
              <a:ext cx="22750" cy="15175"/>
            </a:xfrm>
            <a:custGeom>
              <a:avLst/>
              <a:gdLst/>
              <a:ahLst/>
              <a:cxnLst/>
              <a:rect l="l" t="t" r="r" b="b"/>
              <a:pathLst>
                <a:path w="910" h="607" extrusionOk="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6049750" y="2427375"/>
              <a:ext cx="28650" cy="20225"/>
            </a:xfrm>
            <a:custGeom>
              <a:avLst/>
              <a:gdLst/>
              <a:ahLst/>
              <a:cxnLst/>
              <a:rect l="l" t="t" r="r" b="b"/>
              <a:pathLst>
                <a:path w="1146" h="809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5938650" y="2604125"/>
              <a:ext cx="155750" cy="69900"/>
            </a:xfrm>
            <a:custGeom>
              <a:avLst/>
              <a:gdLst/>
              <a:ahLst/>
              <a:cxnLst/>
              <a:rect l="l" t="t" r="r" b="b"/>
              <a:pathLst>
                <a:path w="6230" h="2796" extrusionOk="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5744225" y="2620125"/>
              <a:ext cx="22750" cy="13500"/>
            </a:xfrm>
            <a:custGeom>
              <a:avLst/>
              <a:gdLst/>
              <a:ahLst/>
              <a:cxnLst/>
              <a:rect l="l" t="t" r="r" b="b"/>
              <a:pathLst>
                <a:path w="910" h="540" extrusionOk="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6030400" y="2712725"/>
              <a:ext cx="64000" cy="41250"/>
            </a:xfrm>
            <a:custGeom>
              <a:avLst/>
              <a:gdLst/>
              <a:ahLst/>
              <a:cxnLst/>
              <a:rect l="l" t="t" r="r" b="b"/>
              <a:pathLst>
                <a:path w="2560" h="1650" extrusionOk="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5958000" y="2678200"/>
              <a:ext cx="62325" cy="74950"/>
            </a:xfrm>
            <a:custGeom>
              <a:avLst/>
              <a:gdLst/>
              <a:ahLst/>
              <a:cxnLst/>
              <a:rect l="l" t="t" r="r" b="b"/>
              <a:pathLst>
                <a:path w="2493" h="2998" extrusionOk="0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6028700" y="2718600"/>
              <a:ext cx="4250" cy="35375"/>
            </a:xfrm>
            <a:custGeom>
              <a:avLst/>
              <a:gdLst/>
              <a:ahLst/>
              <a:cxnLst/>
              <a:rect l="l" t="t" r="r" b="b"/>
              <a:pathLst>
                <a:path w="170" h="1415" extrusionOk="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6053950" y="2723650"/>
              <a:ext cx="14350" cy="19400"/>
            </a:xfrm>
            <a:custGeom>
              <a:avLst/>
              <a:gdLst/>
              <a:ahLst/>
              <a:cxnLst/>
              <a:rect l="l" t="t" r="r" b="b"/>
              <a:pathLst>
                <a:path w="574" h="776" extrusionOk="0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6056475" y="2501450"/>
              <a:ext cx="27825" cy="22750"/>
            </a:xfrm>
            <a:custGeom>
              <a:avLst/>
              <a:gdLst/>
              <a:ahLst/>
              <a:cxnLst/>
              <a:rect l="l" t="t" r="r" b="b"/>
              <a:pathLst>
                <a:path w="1113" h="910" extrusionOk="0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5990825" y="2395400"/>
              <a:ext cx="101875" cy="63150"/>
            </a:xfrm>
            <a:custGeom>
              <a:avLst/>
              <a:gdLst/>
              <a:ahLst/>
              <a:cxnLst/>
              <a:rect l="l" t="t" r="r" b="b"/>
              <a:pathLst>
                <a:path w="4075" h="2526" extrusionOk="0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6030400" y="2466100"/>
              <a:ext cx="66525" cy="132175"/>
            </a:xfrm>
            <a:custGeom>
              <a:avLst/>
              <a:gdLst/>
              <a:ahLst/>
              <a:cxnLst/>
              <a:rect l="l" t="t" r="r" b="b"/>
              <a:pathLst>
                <a:path w="2661" h="5287" extrusionOk="0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5982425" y="2726175"/>
              <a:ext cx="21050" cy="12650"/>
            </a:xfrm>
            <a:custGeom>
              <a:avLst/>
              <a:gdLst/>
              <a:ahLst/>
              <a:cxnLst/>
              <a:rect l="l" t="t" r="r" b="b"/>
              <a:pathLst>
                <a:path w="842" h="506" extrusionOk="0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5072550" y="2497250"/>
              <a:ext cx="28625" cy="23575"/>
            </a:xfrm>
            <a:custGeom>
              <a:avLst/>
              <a:gdLst/>
              <a:ahLst/>
              <a:cxnLst/>
              <a:rect l="l" t="t" r="r" b="b"/>
              <a:pathLst>
                <a:path w="1145" h="943" extrusionOk="0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5868800" y="26058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5128100" y="2676525"/>
              <a:ext cx="63150" cy="78300"/>
            </a:xfrm>
            <a:custGeom>
              <a:avLst/>
              <a:gdLst/>
              <a:ahLst/>
              <a:cxnLst/>
              <a:rect l="l" t="t" r="r" b="b"/>
              <a:pathLst>
                <a:path w="2526" h="3132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5055700" y="2464425"/>
              <a:ext cx="103550" cy="65675"/>
            </a:xfrm>
            <a:custGeom>
              <a:avLst/>
              <a:gdLst/>
              <a:ahLst/>
              <a:cxnLst/>
              <a:rect l="l" t="t" r="r" b="b"/>
              <a:pathLst>
                <a:path w="4142" h="2627" extrusionOk="0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059075" y="2348250"/>
              <a:ext cx="66525" cy="40425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5055700" y="2677375"/>
              <a:ext cx="64850" cy="72400"/>
            </a:xfrm>
            <a:custGeom>
              <a:avLst/>
              <a:gdLst/>
              <a:ahLst/>
              <a:cxnLst/>
              <a:rect l="l" t="t" r="r" b="b"/>
              <a:pathLst>
                <a:path w="2594" h="2896" extrusionOk="0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722325" y="2677375"/>
              <a:ext cx="80825" cy="72400"/>
            </a:xfrm>
            <a:custGeom>
              <a:avLst/>
              <a:gdLst/>
              <a:ahLst/>
              <a:cxnLst/>
              <a:rect l="l" t="t" r="r" b="b"/>
              <a:pathLst>
                <a:path w="3233" h="2896" extrusionOk="0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5811550" y="2677375"/>
              <a:ext cx="65675" cy="75775"/>
            </a:xfrm>
            <a:custGeom>
              <a:avLst/>
              <a:gdLst/>
              <a:ahLst/>
              <a:cxnLst/>
              <a:rect l="l" t="t" r="r" b="b"/>
              <a:pathLst>
                <a:path w="2627" h="3031" extrusionOk="0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5363775" y="2677375"/>
              <a:ext cx="351000" cy="78300"/>
            </a:xfrm>
            <a:custGeom>
              <a:avLst/>
              <a:gdLst/>
              <a:ahLst/>
              <a:cxnLst/>
              <a:rect l="l" t="t" r="r" b="b"/>
              <a:pathLst>
                <a:path w="14040" h="3132" extrusionOk="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5273700" y="2674850"/>
              <a:ext cx="85050" cy="79125"/>
            </a:xfrm>
            <a:custGeom>
              <a:avLst/>
              <a:gdLst/>
              <a:ahLst/>
              <a:cxnLst/>
              <a:rect l="l" t="t" r="r" b="b"/>
              <a:pathLst>
                <a:path w="3402" h="3165" extrusionOk="0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3"/>
          <p:cNvSpPr txBox="1">
            <a:spLocks noGrp="1"/>
          </p:cNvSpPr>
          <p:nvPr>
            <p:ph type="ctrTitle"/>
          </p:nvPr>
        </p:nvSpPr>
        <p:spPr>
          <a:xfrm>
            <a:off x="1557875" y="1882525"/>
            <a:ext cx="60282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7" name="Google Shape;467;p3"/>
          <p:cNvSpPr txBox="1">
            <a:spLocks noGrp="1"/>
          </p:cNvSpPr>
          <p:nvPr>
            <p:ph type="subTitle" idx="1"/>
          </p:nvPr>
        </p:nvSpPr>
        <p:spPr>
          <a:xfrm>
            <a:off x="1557875" y="3329551"/>
            <a:ext cx="6028200" cy="10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3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4"/>
          <p:cNvGrpSpPr/>
          <p:nvPr/>
        </p:nvGrpSpPr>
        <p:grpSpPr>
          <a:xfrm>
            <a:off x="-7997" y="-6007"/>
            <a:ext cx="9159995" cy="6870013"/>
            <a:chOff x="328725" y="2891150"/>
            <a:chExt cx="3447625" cy="2585725"/>
          </a:xfrm>
        </p:grpSpPr>
        <p:sp>
          <p:nvSpPr>
            <p:cNvPr id="471" name="Google Shape;471;p4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6" name="Google Shape;666;p4"/>
          <p:cNvSpPr txBox="1">
            <a:spLocks noGrp="1"/>
          </p:cNvSpPr>
          <p:nvPr>
            <p:ph type="body" idx="1"/>
          </p:nvPr>
        </p:nvSpPr>
        <p:spPr>
          <a:xfrm>
            <a:off x="1832400" y="2653800"/>
            <a:ext cx="54792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rgbClr val="F55D4B"/>
              </a:buClr>
              <a:buSzPts val="2200"/>
              <a:buChar char="✖"/>
              <a:defRPr sz="2200" i="1">
                <a:solidFill>
                  <a:srgbClr val="F55D4B"/>
                </a:solidFill>
              </a:defRPr>
            </a:lvl1pPr>
            <a:lvl2pPr marL="914400" lvl="1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○"/>
              <a:defRPr i="1">
                <a:solidFill>
                  <a:srgbClr val="F55D4B"/>
                </a:solidFill>
              </a:defRPr>
            </a:lvl2pPr>
            <a:lvl3pPr marL="1371600" lvl="2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■"/>
              <a:defRPr sz="2200" i="1">
                <a:solidFill>
                  <a:srgbClr val="F55D4B"/>
                </a:solidFill>
              </a:defRPr>
            </a:lvl3pPr>
            <a:lvl4pPr marL="1828800" lvl="3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●"/>
              <a:defRPr sz="2200" i="1">
                <a:solidFill>
                  <a:srgbClr val="F55D4B"/>
                </a:solidFill>
              </a:defRPr>
            </a:lvl4pPr>
            <a:lvl5pPr marL="2286000" lvl="4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○"/>
              <a:defRPr sz="2200" i="1">
                <a:solidFill>
                  <a:srgbClr val="F55D4B"/>
                </a:solidFill>
              </a:defRPr>
            </a:lvl5pPr>
            <a:lvl6pPr marL="2743200" lvl="5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■"/>
              <a:defRPr sz="2200" i="1">
                <a:solidFill>
                  <a:srgbClr val="F55D4B"/>
                </a:solidFill>
              </a:defRPr>
            </a:lvl6pPr>
            <a:lvl7pPr marL="3200400" lvl="6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●"/>
              <a:defRPr sz="2200" i="1">
                <a:solidFill>
                  <a:srgbClr val="F55D4B"/>
                </a:solidFill>
              </a:defRPr>
            </a:lvl7pPr>
            <a:lvl8pPr marL="3657600" lvl="7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○"/>
              <a:defRPr sz="2200" i="1">
                <a:solidFill>
                  <a:srgbClr val="F55D4B"/>
                </a:solidFill>
              </a:defRPr>
            </a:lvl8pPr>
            <a:lvl9pPr marL="4114800" lvl="8" indent="-368300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■"/>
              <a:defRPr sz="2200" i="1">
                <a:solidFill>
                  <a:srgbClr val="F55D4B"/>
                </a:solidFill>
              </a:defRPr>
            </a:lvl9pPr>
          </a:lstStyle>
          <a:p>
            <a:endParaRPr/>
          </a:p>
        </p:txBody>
      </p:sp>
      <p:sp>
        <p:nvSpPr>
          <p:cNvPr id="667" name="Google Shape;667;p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55D4B"/>
                </a:solidFill>
              </a:defRPr>
            </a:lvl1pPr>
            <a:lvl2pPr lvl="1">
              <a:buNone/>
              <a:defRPr>
                <a:solidFill>
                  <a:srgbClr val="F55D4B"/>
                </a:solidFill>
              </a:defRPr>
            </a:lvl2pPr>
            <a:lvl3pPr lvl="2">
              <a:buNone/>
              <a:defRPr>
                <a:solidFill>
                  <a:srgbClr val="F55D4B"/>
                </a:solidFill>
              </a:defRPr>
            </a:lvl3pPr>
            <a:lvl4pPr lvl="3">
              <a:buNone/>
              <a:defRPr>
                <a:solidFill>
                  <a:srgbClr val="F55D4B"/>
                </a:solidFill>
              </a:defRPr>
            </a:lvl4pPr>
            <a:lvl5pPr lvl="4">
              <a:buNone/>
              <a:defRPr>
                <a:solidFill>
                  <a:srgbClr val="F55D4B"/>
                </a:solidFill>
              </a:defRPr>
            </a:lvl5pPr>
            <a:lvl6pPr lvl="5">
              <a:buNone/>
              <a:defRPr>
                <a:solidFill>
                  <a:srgbClr val="F55D4B"/>
                </a:solidFill>
              </a:defRPr>
            </a:lvl6pPr>
            <a:lvl7pPr lvl="6">
              <a:buNone/>
              <a:defRPr>
                <a:solidFill>
                  <a:srgbClr val="F55D4B"/>
                </a:solidFill>
              </a:defRPr>
            </a:lvl7pPr>
            <a:lvl8pPr lvl="7">
              <a:buNone/>
              <a:defRPr>
                <a:solidFill>
                  <a:srgbClr val="F55D4B"/>
                </a:solidFill>
              </a:defRPr>
            </a:lvl8pPr>
            <a:lvl9pPr lvl="8">
              <a:buNone/>
              <a:defRPr>
                <a:solidFill>
                  <a:srgbClr val="F55D4B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6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849" name="Google Shape;849;p6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6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6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6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6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6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6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6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6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6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4" name="Google Shape;1024;p6"/>
          <p:cNvSpPr txBox="1">
            <a:spLocks noGrp="1"/>
          </p:cNvSpPr>
          <p:nvPr>
            <p:ph type="body" idx="1"/>
          </p:nvPr>
        </p:nvSpPr>
        <p:spPr>
          <a:xfrm>
            <a:off x="1131725" y="1773150"/>
            <a:ext cx="3339600" cy="464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✖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025" name="Google Shape;1025;p6"/>
          <p:cNvSpPr txBox="1">
            <a:spLocks noGrp="1"/>
          </p:cNvSpPr>
          <p:nvPr>
            <p:ph type="body" idx="2"/>
          </p:nvPr>
        </p:nvSpPr>
        <p:spPr>
          <a:xfrm>
            <a:off x="4672553" y="1773150"/>
            <a:ext cx="3339600" cy="464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✖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026" name="Google Shape;1026;p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9" name="Google Shape;1209;p8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1210" name="Google Shape;1210;p8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8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4" name="Google Shape;1384;p8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5" name="Google Shape;1385;p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" name="Google Shape;1495;p10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496" name="Google Shape;1496;p10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0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0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0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0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0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0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0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0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0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0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0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0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0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0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0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0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0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0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0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0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0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0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0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0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0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0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0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0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0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0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0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0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0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0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0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0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0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0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0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0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0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0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0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0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0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0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0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0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0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0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0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0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0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0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0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0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0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l" t="t" r="r" b="b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0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0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0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0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0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0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0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0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0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0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0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0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0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0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0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0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0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0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0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0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0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0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0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0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0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0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0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0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0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0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0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0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0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0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0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0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0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0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0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0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0" name="Google Shape;1600;p1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_1">
    <p:bg>
      <p:bgPr>
        <a:solidFill>
          <a:srgbClr val="F55D4B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9" name="Google Shape;1709;p12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710" name="Google Shape;1710;p12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2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2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2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2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2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2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2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2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2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2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2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2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2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2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2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2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2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2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2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2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2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2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2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2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2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2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2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2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2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2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2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2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2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2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2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2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2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2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2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2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2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2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2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2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2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2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2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2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2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2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2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2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2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2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2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2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2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l" t="t" r="r" b="b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2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2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2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2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2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2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2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2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2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2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2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2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2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2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2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2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2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2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2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2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2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2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2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2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2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2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2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2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2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2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2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2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2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2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2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2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2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2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2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2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2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2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2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2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2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2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4" name="Google Shape;1814;p12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5F6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31750" y="983100"/>
            <a:ext cx="68805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31750" y="1902800"/>
            <a:ext cx="6880500" cy="46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ts val="2600"/>
              <a:buFont typeface="Merriweather"/>
              <a:buChar char="✖"/>
              <a:defRPr sz="26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200"/>
              <a:buFont typeface="Merriweather"/>
              <a:buChar char="○"/>
              <a:defRPr sz="2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6" r:id="rId6"/>
    <p:sldLayoutId id="214748365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13"/>
          <p:cNvSpPr txBox="1">
            <a:spLocks noGrp="1"/>
          </p:cNvSpPr>
          <p:nvPr>
            <p:ph type="ctrTitle"/>
          </p:nvPr>
        </p:nvSpPr>
        <p:spPr>
          <a:xfrm>
            <a:off x="357158" y="2143116"/>
            <a:ext cx="8358246" cy="24037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/>
              <a:t>Липецкое время.</a:t>
            </a:r>
            <a:br>
              <a:rPr lang="ru-RU" sz="3200" dirty="0" smtClean="0"/>
            </a:br>
            <a:r>
              <a:rPr lang="ru-RU" sz="3200" dirty="0" smtClean="0"/>
              <a:t>Развенчиваем мифы.</a:t>
            </a:r>
            <a:r>
              <a:rPr lang="en" sz="3200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Расширяем горизонты.</a:t>
            </a:r>
            <a:endParaRPr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16"/>
          <p:cNvSpPr txBox="1">
            <a:spLocks noGrp="1"/>
          </p:cNvSpPr>
          <p:nvPr>
            <p:ph type="ctrTitle"/>
          </p:nvPr>
        </p:nvSpPr>
        <p:spPr>
          <a:xfrm>
            <a:off x="1643042" y="1785926"/>
            <a:ext cx="6028200" cy="11430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Миф №5</a:t>
            </a:r>
            <a:endParaRPr dirty="0"/>
          </a:p>
        </p:txBody>
      </p:sp>
      <p:sp>
        <p:nvSpPr>
          <p:cNvPr id="1843" name="Google Shape;1843;p16"/>
          <p:cNvSpPr txBox="1">
            <a:spLocks noGrp="1"/>
          </p:cNvSpPr>
          <p:nvPr>
            <p:ph type="subTitle" idx="1"/>
          </p:nvPr>
        </p:nvSpPr>
        <p:spPr>
          <a:xfrm>
            <a:off x="1571604" y="2928934"/>
            <a:ext cx="6028200" cy="24288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«Липецкое время» не может дать отпор наступающим на пятки </a:t>
            </a:r>
            <a:r>
              <a:rPr lang="en-US" sz="2800" dirty="0" smtClean="0"/>
              <a:t>telegram-</a:t>
            </a:r>
            <a:r>
              <a:rPr lang="ru-RU" sz="2800" dirty="0" smtClean="0"/>
              <a:t>каналам</a:t>
            </a:r>
            <a:endParaRPr sz="2800" dirty="0"/>
          </a:p>
        </p:txBody>
      </p:sp>
      <p:sp>
        <p:nvSpPr>
          <p:cNvPr id="1844" name="Google Shape;1844;p1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p17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8" name="Picture 8" descr="C:\Users\kharsiev\Desktop\врио спорт нов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928670"/>
            <a:ext cx="3286116" cy="5811837"/>
          </a:xfrm>
          <a:prstGeom prst="rect">
            <a:avLst/>
          </a:prstGeom>
          <a:noFill/>
        </p:spPr>
      </p:pic>
      <p:pic>
        <p:nvPicPr>
          <p:cNvPr id="5129" name="Picture 9" descr="C:\Users\kharsiev\Desktop\инст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928670"/>
            <a:ext cx="2524125" cy="5929330"/>
          </a:xfrm>
          <a:prstGeom prst="rect">
            <a:avLst/>
          </a:prstGeom>
          <a:noFill/>
        </p:spPr>
      </p:pic>
      <p:pic>
        <p:nvPicPr>
          <p:cNvPr id="5130" name="Picture 10" descr="C:\Users\kharsiev\Desktop\телее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928670"/>
            <a:ext cx="3143240" cy="5929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5132" name="Picture 12" descr="C:\Users\kharsiev\Desktop\те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0"/>
            <a:ext cx="1428760" cy="928670"/>
          </a:xfrm>
          <a:prstGeom prst="rect">
            <a:avLst/>
          </a:prstGeom>
          <a:noFill/>
        </p:spPr>
      </p:pic>
      <p:pic>
        <p:nvPicPr>
          <p:cNvPr id="5133" name="Picture 13" descr="C:\Users\kharsiev\Desktop\instagramlogoresized-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142852"/>
            <a:ext cx="1285884" cy="857232"/>
          </a:xfrm>
          <a:prstGeom prst="rect">
            <a:avLst/>
          </a:prstGeom>
          <a:noFill/>
        </p:spPr>
      </p:pic>
      <p:pic>
        <p:nvPicPr>
          <p:cNvPr id="5135" name="Picture 15" descr="C:\Users\kharsiev\Desktop\вккк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9" y="142852"/>
            <a:ext cx="1571635" cy="78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16"/>
          <p:cNvSpPr txBox="1">
            <a:spLocks noGrp="1"/>
          </p:cNvSpPr>
          <p:nvPr>
            <p:ph type="ctrTitle"/>
          </p:nvPr>
        </p:nvSpPr>
        <p:spPr>
          <a:xfrm>
            <a:off x="1643042" y="2214554"/>
            <a:ext cx="6028200" cy="11430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/>
              <a:t>«Липецкое время»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/>
              <a:t>расширяет границы</a:t>
            </a:r>
            <a:endParaRPr sz="4800" dirty="0"/>
          </a:p>
        </p:txBody>
      </p:sp>
      <p:sp>
        <p:nvSpPr>
          <p:cNvPr id="1844" name="Google Shape;1844;p1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25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Расширим границы до:</a:t>
            </a:r>
            <a:endParaRPr dirty="0"/>
          </a:p>
        </p:txBody>
      </p:sp>
      <p:sp>
        <p:nvSpPr>
          <p:cNvPr id="1914" name="Google Shape;1914;p25"/>
          <p:cNvSpPr/>
          <p:nvPr/>
        </p:nvSpPr>
        <p:spPr>
          <a:xfrm>
            <a:off x="2789525" y="1927150"/>
            <a:ext cx="2633100" cy="1836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82488" y="0"/>
                </a:moveTo>
                <a:cubicBezTo>
                  <a:pt x="95967" y="533"/>
                  <a:pt x="107920" y="2934"/>
                  <a:pt x="120000" y="12046"/>
                </a:cubicBezTo>
                <a:lnTo>
                  <a:pt x="81494" y="105352"/>
                </a:lnTo>
                <a:lnTo>
                  <a:pt x="1251" y="120000"/>
                </a:lnTo>
                <a:cubicBezTo>
                  <a:pt x="397" y="114308"/>
                  <a:pt x="0" y="108439"/>
                  <a:pt x="0" y="102451"/>
                </a:cubicBezTo>
                <a:cubicBezTo>
                  <a:pt x="0" y="45071"/>
                  <a:pt x="37428" y="0"/>
                  <a:pt x="82488" y="0"/>
                </a:cubicBezTo>
                <a:close/>
              </a:path>
            </a:pathLst>
          </a:custGeom>
          <a:gradFill>
            <a:gsLst>
              <a:gs pos="0">
                <a:srgbClr val="72201C">
                  <a:alpha val="4705"/>
                </a:srgbClr>
              </a:gs>
              <a:gs pos="32000">
                <a:srgbClr val="72201C">
                  <a:alpha val="4705"/>
                </a:srgbClr>
              </a:gs>
              <a:gs pos="100000">
                <a:srgbClr val="CC3A33">
                  <a:alpha val="45882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5" name="Google Shape;1915;p25"/>
          <p:cNvSpPr/>
          <p:nvPr/>
        </p:nvSpPr>
        <p:spPr>
          <a:xfrm>
            <a:off x="3423339" y="1893270"/>
            <a:ext cx="2239800" cy="1249800"/>
          </a:xfrm>
          <a:prstGeom prst="ellipse">
            <a:avLst/>
          </a:prstGeom>
          <a:gradFill>
            <a:gsLst>
              <a:gs pos="0">
                <a:srgbClr val="FFFFFF">
                  <a:alpha val="29803"/>
                  <a:alpha val="21540"/>
                </a:srgbClr>
              </a:gs>
              <a:gs pos="48000">
                <a:srgbClr val="FFFFFF">
                  <a:alpha val="0"/>
                  <a:alpha val="21540"/>
                </a:srgbClr>
              </a:gs>
              <a:gs pos="100000">
                <a:srgbClr val="FFFFFF">
                  <a:alpha val="0"/>
                  <a:alpha val="2154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6" name="Google Shape;1916;p25"/>
          <p:cNvSpPr txBox="1"/>
          <p:nvPr/>
        </p:nvSpPr>
        <p:spPr>
          <a:xfrm>
            <a:off x="2917036" y="3409919"/>
            <a:ext cx="58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40</a:t>
            </a:r>
            <a:endParaRPr sz="2400" b="0" i="0" u="none" strike="noStrike" cap="none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17" name="Google Shape;1917;p25"/>
          <p:cNvSpPr txBox="1"/>
          <p:nvPr/>
        </p:nvSpPr>
        <p:spPr>
          <a:xfrm>
            <a:off x="3413142" y="2457419"/>
            <a:ext cx="58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80</a:t>
            </a:r>
            <a:endParaRPr sz="2400" b="0" i="0" u="none" strike="noStrike" cap="none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18" name="Google Shape;1918;p25"/>
          <p:cNvSpPr txBox="1"/>
          <p:nvPr/>
        </p:nvSpPr>
        <p:spPr>
          <a:xfrm>
            <a:off x="4235261" y="2114519"/>
            <a:ext cx="78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120</a:t>
            </a:r>
            <a:endParaRPr sz="2400" b="0" i="0" u="none" strike="noStrike" cap="none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19" name="Google Shape;1919;p25"/>
          <p:cNvSpPr txBox="1"/>
          <p:nvPr/>
        </p:nvSpPr>
        <p:spPr>
          <a:xfrm>
            <a:off x="5113264" y="2482819"/>
            <a:ext cx="78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160</a:t>
            </a:r>
            <a:endParaRPr sz="2400" b="0" i="0" u="none" strike="noStrike" cap="none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20" name="Google Shape;1920;p25"/>
          <p:cNvSpPr txBox="1"/>
          <p:nvPr/>
        </p:nvSpPr>
        <p:spPr>
          <a:xfrm>
            <a:off x="5426854" y="3405454"/>
            <a:ext cx="78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200</a:t>
            </a:r>
            <a:endParaRPr sz="2400" b="0" i="0" u="none" strike="noStrike" cap="none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21" name="Google Shape;1921;p25"/>
          <p:cNvSpPr txBox="1"/>
          <p:nvPr/>
        </p:nvSpPr>
        <p:spPr>
          <a:xfrm>
            <a:off x="4975054" y="4332554"/>
            <a:ext cx="78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240</a:t>
            </a:r>
            <a:endParaRPr sz="2400" b="0" i="0" u="none" strike="noStrike" cap="none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2" name="Google Shape;1922;p25"/>
          <p:cNvGrpSpPr/>
          <p:nvPr/>
        </p:nvGrpSpPr>
        <p:grpSpPr>
          <a:xfrm rot="1956942">
            <a:off x="3091342" y="2036821"/>
            <a:ext cx="2943681" cy="2943681"/>
            <a:chOff x="225386" y="1816068"/>
            <a:chExt cx="2703900" cy="2703900"/>
          </a:xfrm>
        </p:grpSpPr>
        <p:sp>
          <p:nvSpPr>
            <p:cNvPr id="1923" name="Google Shape;1923;p25"/>
            <p:cNvSpPr/>
            <p:nvPr/>
          </p:nvSpPr>
          <p:spPr>
            <a:xfrm>
              <a:off x="225386" y="1816068"/>
              <a:ext cx="2703900" cy="270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25"/>
            <p:cNvSpPr/>
            <p:nvPr/>
          </p:nvSpPr>
          <p:spPr>
            <a:xfrm>
              <a:off x="1494414" y="1859127"/>
              <a:ext cx="165900" cy="134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cubicBezTo>
                    <a:pt x="20000" y="79999"/>
                    <a:pt x="38399" y="41975"/>
                    <a:pt x="60000" y="0"/>
                  </a:cubicBezTo>
                  <a:lnTo>
                    <a:pt x="6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gradFill>
              <a:gsLst>
                <a:gs pos="0">
                  <a:srgbClr val="992C26"/>
                </a:gs>
                <a:gs pos="50000">
                  <a:srgbClr val="CC3A33"/>
                </a:gs>
                <a:gs pos="100000">
                  <a:srgbClr val="F045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25"/>
            <p:cNvSpPr/>
            <p:nvPr/>
          </p:nvSpPr>
          <p:spPr>
            <a:xfrm>
              <a:off x="1331133" y="2920419"/>
              <a:ext cx="492600" cy="492600"/>
            </a:xfrm>
            <a:prstGeom prst="ellipse">
              <a:avLst/>
            </a:prstGeom>
            <a:gradFill>
              <a:gsLst>
                <a:gs pos="0">
                  <a:srgbClr val="992C26"/>
                </a:gs>
                <a:gs pos="50000">
                  <a:srgbClr val="CC3A33"/>
                </a:gs>
                <a:gs pos="100000">
                  <a:srgbClr val="F045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1926;p25"/>
          <p:cNvGrpSpPr/>
          <p:nvPr/>
        </p:nvGrpSpPr>
        <p:grpSpPr>
          <a:xfrm>
            <a:off x="2794561" y="1886629"/>
            <a:ext cx="3541664" cy="3074576"/>
            <a:chOff x="4219844" y="1879129"/>
            <a:chExt cx="3541664" cy="3074576"/>
          </a:xfrm>
        </p:grpSpPr>
        <p:cxnSp>
          <p:nvCxnSpPr>
            <p:cNvPr id="1927" name="Google Shape;1927;p25"/>
            <p:cNvCxnSpPr/>
            <p:nvPr/>
          </p:nvCxnSpPr>
          <p:spPr>
            <a:xfrm rot="10800000">
              <a:off x="7036365" y="4786573"/>
              <a:ext cx="143400" cy="167100"/>
            </a:xfrm>
            <a:prstGeom prst="straightConnector1">
              <a:avLst/>
            </a:pr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" name="Google Shape;1928;p25"/>
            <p:cNvGrpSpPr/>
            <p:nvPr/>
          </p:nvGrpSpPr>
          <p:grpSpPr>
            <a:xfrm>
              <a:off x="4219844" y="1879129"/>
              <a:ext cx="3541664" cy="1761153"/>
              <a:chOff x="4823339" y="2624136"/>
              <a:chExt cx="3235283" cy="1617666"/>
            </a:xfrm>
          </p:grpSpPr>
          <p:cxnSp>
            <p:nvCxnSpPr>
              <p:cNvPr id="1929" name="Google Shape;1929;p25"/>
              <p:cNvCxnSpPr/>
              <p:nvPr/>
            </p:nvCxnSpPr>
            <p:spPr>
              <a:xfrm>
                <a:off x="6440957" y="2624136"/>
                <a:ext cx="0" cy="175200"/>
              </a:xfrm>
              <a:prstGeom prst="straightConnector1">
                <a:avLst/>
              </a:pr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0" name="Google Shape;1930;p25"/>
              <p:cNvCxnSpPr/>
              <p:nvPr/>
            </p:nvCxnSpPr>
            <p:spPr>
              <a:xfrm>
                <a:off x="7216040" y="2831804"/>
                <a:ext cx="0" cy="134815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1" name="Google Shape;1931;p25"/>
              <p:cNvCxnSpPr/>
              <p:nvPr/>
            </p:nvCxnSpPr>
            <p:spPr>
              <a:xfrm>
                <a:off x="7071471" y="2758155"/>
                <a:ext cx="0" cy="134970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2" name="Google Shape;1932;p25"/>
              <p:cNvCxnSpPr/>
              <p:nvPr/>
            </p:nvCxnSpPr>
            <p:spPr>
              <a:xfrm>
                <a:off x="6919994" y="2700002"/>
                <a:ext cx="0" cy="134716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3" name="Google Shape;1933;p25"/>
              <p:cNvCxnSpPr/>
              <p:nvPr/>
            </p:nvCxnSpPr>
            <p:spPr>
              <a:xfrm>
                <a:off x="6763339" y="2658028"/>
                <a:ext cx="0" cy="134916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4" name="Google Shape;1934;p25"/>
              <p:cNvCxnSpPr/>
              <p:nvPr/>
            </p:nvCxnSpPr>
            <p:spPr>
              <a:xfrm>
                <a:off x="6602999" y="2632629"/>
                <a:ext cx="0" cy="134839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5" name="Google Shape;1935;p25"/>
              <p:cNvCxnSpPr/>
              <p:nvPr/>
            </p:nvCxnSpPr>
            <p:spPr>
              <a:xfrm rot="10800000">
                <a:off x="6278905" y="2632596"/>
                <a:ext cx="0" cy="134839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6" name="Google Shape;1936;p25"/>
              <p:cNvCxnSpPr/>
              <p:nvPr/>
            </p:nvCxnSpPr>
            <p:spPr>
              <a:xfrm rot="10800000">
                <a:off x="6118703" y="2657888"/>
                <a:ext cx="0" cy="134916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7" name="Google Shape;1937;p25"/>
              <p:cNvCxnSpPr/>
              <p:nvPr/>
            </p:nvCxnSpPr>
            <p:spPr>
              <a:xfrm rot="10800000">
                <a:off x="5961878" y="2700110"/>
                <a:ext cx="0" cy="134716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8" name="Google Shape;1938;p25"/>
              <p:cNvCxnSpPr/>
              <p:nvPr/>
            </p:nvCxnSpPr>
            <p:spPr>
              <a:xfrm rot="10800000">
                <a:off x="5810373" y="2758007"/>
                <a:ext cx="0" cy="134970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9" name="Google Shape;1939;p25"/>
              <p:cNvCxnSpPr/>
              <p:nvPr/>
            </p:nvCxnSpPr>
            <p:spPr>
              <a:xfrm rot="10800000">
                <a:off x="5665777" y="2831849"/>
                <a:ext cx="0" cy="134815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0" name="Google Shape;1940;p25"/>
              <p:cNvCxnSpPr/>
              <p:nvPr/>
            </p:nvCxnSpPr>
            <p:spPr>
              <a:xfrm rot="10800000">
                <a:off x="5529754" y="2920095"/>
                <a:ext cx="0" cy="134897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1" name="Google Shape;1941;p25"/>
              <p:cNvCxnSpPr/>
              <p:nvPr/>
            </p:nvCxnSpPr>
            <p:spPr>
              <a:xfrm rot="10800000">
                <a:off x="5358417" y="3039500"/>
                <a:ext cx="131700" cy="153600"/>
              </a:xfrm>
              <a:prstGeom prst="straightConnector1">
                <a:avLst/>
              </a:pr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2" name="Google Shape;1942;p25"/>
              <p:cNvCxnSpPr/>
              <p:nvPr/>
            </p:nvCxnSpPr>
            <p:spPr>
              <a:xfrm rot="10800000">
                <a:off x="5288878" y="3136982"/>
                <a:ext cx="0" cy="134886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3" name="Google Shape;1943;p25"/>
              <p:cNvCxnSpPr/>
              <p:nvPr/>
            </p:nvCxnSpPr>
            <p:spPr>
              <a:xfrm rot="10800000">
                <a:off x="5186698" y="3263150"/>
                <a:ext cx="0" cy="134897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4" name="Google Shape;1944;p25"/>
              <p:cNvCxnSpPr/>
              <p:nvPr/>
            </p:nvCxnSpPr>
            <p:spPr>
              <a:xfrm rot="10800000">
                <a:off x="5098412" y="3399214"/>
                <a:ext cx="0" cy="134815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5" name="Google Shape;1945;p25"/>
              <p:cNvCxnSpPr/>
              <p:nvPr/>
            </p:nvCxnSpPr>
            <p:spPr>
              <a:xfrm rot="10800000">
                <a:off x="5024647" y="3543733"/>
                <a:ext cx="0" cy="134970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6" name="Google Shape;1946;p25"/>
              <p:cNvCxnSpPr/>
              <p:nvPr/>
            </p:nvCxnSpPr>
            <p:spPr>
              <a:xfrm rot="10800000">
                <a:off x="4966623" y="3695364"/>
                <a:ext cx="0" cy="134716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7" name="Google Shape;1947;p25"/>
              <p:cNvCxnSpPr/>
              <p:nvPr/>
            </p:nvCxnSpPr>
            <p:spPr>
              <a:xfrm rot="10800000">
                <a:off x="4924501" y="3852089"/>
                <a:ext cx="0" cy="134916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8" name="Google Shape;1948;p25"/>
              <p:cNvCxnSpPr/>
              <p:nvPr/>
            </p:nvCxnSpPr>
            <p:spPr>
              <a:xfrm rot="10800000">
                <a:off x="4899171" y="4012332"/>
                <a:ext cx="0" cy="134839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9" name="Google Shape;1949;p25"/>
              <p:cNvCxnSpPr/>
              <p:nvPr/>
            </p:nvCxnSpPr>
            <p:spPr>
              <a:xfrm>
                <a:off x="7783546" y="3399312"/>
                <a:ext cx="0" cy="134815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0" name="Google Shape;1950;p25"/>
              <p:cNvCxnSpPr/>
              <p:nvPr/>
            </p:nvCxnSpPr>
            <p:spPr>
              <a:xfrm>
                <a:off x="7695076" y="3263113"/>
                <a:ext cx="0" cy="134897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1" name="Google Shape;1951;p25"/>
              <p:cNvCxnSpPr/>
              <p:nvPr/>
            </p:nvCxnSpPr>
            <p:spPr>
              <a:xfrm>
                <a:off x="7593016" y="3137080"/>
                <a:ext cx="0" cy="134886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2" name="Google Shape;1952;p25"/>
              <p:cNvCxnSpPr/>
              <p:nvPr/>
            </p:nvCxnSpPr>
            <p:spPr>
              <a:xfrm flipH="1">
                <a:off x="7391687" y="3039642"/>
                <a:ext cx="131700" cy="153600"/>
              </a:xfrm>
              <a:prstGeom prst="straightConnector1">
                <a:avLst/>
              </a:pr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3" name="Google Shape;1953;p25"/>
              <p:cNvCxnSpPr/>
              <p:nvPr/>
            </p:nvCxnSpPr>
            <p:spPr>
              <a:xfrm>
                <a:off x="7352197" y="2920234"/>
                <a:ext cx="0" cy="134897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4" name="Google Shape;1954;p25"/>
              <p:cNvCxnSpPr/>
              <p:nvPr/>
            </p:nvCxnSpPr>
            <p:spPr>
              <a:xfrm rot="10800000">
                <a:off x="7883422" y="4241802"/>
                <a:ext cx="175200" cy="0"/>
              </a:xfrm>
              <a:prstGeom prst="straightConnector1">
                <a:avLst/>
              </a:pr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5" name="Google Shape;1955;p25"/>
              <p:cNvCxnSpPr/>
              <p:nvPr/>
            </p:nvCxnSpPr>
            <p:spPr>
              <a:xfrm rot="10800000">
                <a:off x="4823339" y="4241802"/>
                <a:ext cx="175200" cy="0"/>
              </a:xfrm>
              <a:prstGeom prst="straightConnector1">
                <a:avLst/>
              </a:pr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6" name="Google Shape;1956;p25"/>
              <p:cNvCxnSpPr/>
              <p:nvPr/>
            </p:nvCxnSpPr>
            <p:spPr>
              <a:xfrm>
                <a:off x="7982709" y="4012341"/>
                <a:ext cx="0" cy="134839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7" name="Google Shape;1957;p25"/>
              <p:cNvCxnSpPr/>
              <p:nvPr/>
            </p:nvCxnSpPr>
            <p:spPr>
              <a:xfrm>
                <a:off x="7957273" y="3851962"/>
                <a:ext cx="0" cy="134916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8" name="Google Shape;1958;p25"/>
              <p:cNvCxnSpPr/>
              <p:nvPr/>
            </p:nvCxnSpPr>
            <p:spPr>
              <a:xfrm>
                <a:off x="7915398" y="3695407"/>
                <a:ext cx="0" cy="134716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9" name="Google Shape;1959;p25"/>
              <p:cNvCxnSpPr/>
              <p:nvPr/>
            </p:nvCxnSpPr>
            <p:spPr>
              <a:xfrm>
                <a:off x="7857117" y="3543803"/>
                <a:ext cx="0" cy="134970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960" name="Google Shape;1960;p25"/>
            <p:cNvCxnSpPr/>
            <p:nvPr/>
          </p:nvCxnSpPr>
          <p:spPr>
            <a:xfrm flipH="1">
              <a:off x="4822774" y="4786606"/>
              <a:ext cx="143400" cy="167100"/>
            </a:xfrm>
            <a:prstGeom prst="straightConnector1">
              <a:avLst/>
            </a:pr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61" name="Google Shape;1961;p25"/>
            <p:cNvCxnSpPr/>
            <p:nvPr/>
          </p:nvCxnSpPr>
          <p:spPr>
            <a:xfrm>
              <a:off x="4747031" y="4700776"/>
              <a:ext cx="0" cy="146793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62" name="Google Shape;1962;p25"/>
            <p:cNvCxnSpPr/>
            <p:nvPr/>
          </p:nvCxnSpPr>
          <p:spPr>
            <a:xfrm>
              <a:off x="4635889" y="4563553"/>
              <a:ext cx="0" cy="146896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63" name="Google Shape;1963;p25"/>
            <p:cNvCxnSpPr/>
            <p:nvPr/>
          </p:nvCxnSpPr>
          <p:spPr>
            <a:xfrm>
              <a:off x="4539656" y="4415380"/>
              <a:ext cx="0" cy="146908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64" name="Google Shape;1964;p25"/>
            <p:cNvCxnSpPr/>
            <p:nvPr/>
          </p:nvCxnSpPr>
          <p:spPr>
            <a:xfrm>
              <a:off x="4459492" y="4257980"/>
              <a:ext cx="0" cy="146789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65" name="Google Shape;1965;p25"/>
            <p:cNvCxnSpPr/>
            <p:nvPr/>
          </p:nvCxnSpPr>
          <p:spPr>
            <a:xfrm>
              <a:off x="4396236" y="4093083"/>
              <a:ext cx="0" cy="146671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66" name="Google Shape;1966;p25"/>
            <p:cNvCxnSpPr/>
            <p:nvPr/>
          </p:nvCxnSpPr>
          <p:spPr>
            <a:xfrm>
              <a:off x="4350400" y="3922386"/>
              <a:ext cx="0" cy="146922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67" name="Google Shape;1967;p25"/>
            <p:cNvCxnSpPr/>
            <p:nvPr/>
          </p:nvCxnSpPr>
          <p:spPr>
            <a:xfrm>
              <a:off x="4322767" y="3747848"/>
              <a:ext cx="0" cy="146899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68" name="Google Shape;1968;p25"/>
            <p:cNvCxnSpPr/>
            <p:nvPr/>
          </p:nvCxnSpPr>
          <p:spPr>
            <a:xfrm rot="10800000">
              <a:off x="7462921" y="4415260"/>
              <a:ext cx="0" cy="146908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69" name="Google Shape;1969;p25"/>
            <p:cNvCxnSpPr/>
            <p:nvPr/>
          </p:nvCxnSpPr>
          <p:spPr>
            <a:xfrm rot="10800000">
              <a:off x="7366722" y="4563417"/>
              <a:ext cx="0" cy="146896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70" name="Google Shape;1970;p25"/>
            <p:cNvCxnSpPr/>
            <p:nvPr/>
          </p:nvCxnSpPr>
          <p:spPr>
            <a:xfrm rot="10800000">
              <a:off x="7255512" y="4700878"/>
              <a:ext cx="0" cy="146793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71" name="Google Shape;1971;p25"/>
            <p:cNvCxnSpPr/>
            <p:nvPr/>
          </p:nvCxnSpPr>
          <p:spPr>
            <a:xfrm rot="10800000">
              <a:off x="7679768" y="3747889"/>
              <a:ext cx="0" cy="146899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72" name="Google Shape;1972;p25"/>
            <p:cNvCxnSpPr/>
            <p:nvPr/>
          </p:nvCxnSpPr>
          <p:spPr>
            <a:xfrm rot="10800000">
              <a:off x="7652133" y="3922298"/>
              <a:ext cx="0" cy="146922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73" name="Google Shape;1973;p25"/>
            <p:cNvCxnSpPr/>
            <p:nvPr/>
          </p:nvCxnSpPr>
          <p:spPr>
            <a:xfrm rot="10800000">
              <a:off x="7606520" y="4093134"/>
              <a:ext cx="0" cy="146671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74" name="Google Shape;1974;p25"/>
            <p:cNvCxnSpPr/>
            <p:nvPr/>
          </p:nvCxnSpPr>
          <p:spPr>
            <a:xfrm rot="10800000">
              <a:off x="7543159" y="4257972"/>
              <a:ext cx="0" cy="146789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976" name="Google Shape;1976;p25"/>
          <p:cNvSpPr/>
          <p:nvPr/>
        </p:nvSpPr>
        <p:spPr>
          <a:xfrm>
            <a:off x="3680921" y="4993150"/>
            <a:ext cx="336900" cy="315600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F55D4B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800" b="1" i="0" u="none" strike="noStrike" cap="none">
              <a:solidFill>
                <a:srgbClr val="F55D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25"/>
          <p:cNvSpPr txBox="1"/>
          <p:nvPr/>
        </p:nvSpPr>
        <p:spPr>
          <a:xfrm>
            <a:off x="3413142" y="4387819"/>
            <a:ext cx="397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0</a:t>
            </a:r>
            <a:endParaRPr sz="2400" b="0" i="0" u="none" strike="noStrike" cap="none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78" name="Google Shape;1978;p25"/>
          <p:cNvSpPr/>
          <p:nvPr/>
        </p:nvSpPr>
        <p:spPr>
          <a:xfrm>
            <a:off x="4037829" y="4993150"/>
            <a:ext cx="336900" cy="315600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55D4B"/>
                </a:solidFill>
              </a:rPr>
              <a:t>9</a:t>
            </a:r>
            <a:endParaRPr sz="1800" b="1">
              <a:solidFill>
                <a:srgbClr val="F55D4B"/>
              </a:solidFill>
            </a:endParaRPr>
          </a:p>
        </p:txBody>
      </p:sp>
      <p:sp>
        <p:nvSpPr>
          <p:cNvPr id="1979" name="Google Shape;1979;p25"/>
          <p:cNvSpPr/>
          <p:nvPr/>
        </p:nvSpPr>
        <p:spPr>
          <a:xfrm>
            <a:off x="4394736" y="4993150"/>
            <a:ext cx="336900" cy="315600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F55D4B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800" b="1" i="0" u="none" strike="noStrike" cap="none">
              <a:solidFill>
                <a:srgbClr val="F55D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25"/>
          <p:cNvSpPr/>
          <p:nvPr/>
        </p:nvSpPr>
        <p:spPr>
          <a:xfrm>
            <a:off x="4751643" y="4993150"/>
            <a:ext cx="336900" cy="315600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F55D4B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800" b="1" i="0" u="none" strike="noStrike" cap="none">
              <a:solidFill>
                <a:srgbClr val="F55D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25"/>
          <p:cNvSpPr/>
          <p:nvPr/>
        </p:nvSpPr>
        <p:spPr>
          <a:xfrm>
            <a:off x="5108550" y="4993150"/>
            <a:ext cx="336900" cy="315600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F55D4B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800" b="1" i="0" u="none" strike="noStrike" cap="none">
              <a:solidFill>
                <a:srgbClr val="F55D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1982;p25"/>
          <p:cNvGrpSpPr/>
          <p:nvPr/>
        </p:nvGrpSpPr>
        <p:grpSpPr>
          <a:xfrm>
            <a:off x="4170094" y="3980786"/>
            <a:ext cx="869100" cy="684986"/>
            <a:chOff x="5595377" y="3951514"/>
            <a:chExt cx="869100" cy="684986"/>
          </a:xfrm>
        </p:grpSpPr>
        <p:sp>
          <p:nvSpPr>
            <p:cNvPr id="1983" name="Google Shape;1983;p25"/>
            <p:cNvSpPr txBox="1"/>
            <p:nvPr/>
          </p:nvSpPr>
          <p:spPr>
            <a:xfrm>
              <a:off x="5595377" y="3951514"/>
              <a:ext cx="869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i="0" u="none" strike="noStrike" cap="none">
                  <a:solidFill>
                    <a:srgbClr val="F55D4B"/>
                  </a:solidFill>
                  <a:latin typeface="Arial"/>
                  <a:ea typeface="Arial"/>
                  <a:cs typeface="Arial"/>
                  <a:sym typeface="Arial"/>
                </a:rPr>
                <a:t>MPH</a:t>
              </a:r>
              <a:endParaRPr sz="2400" b="1" i="0" u="none" strike="noStrike" cap="none">
                <a:solidFill>
                  <a:srgbClr val="F55D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25"/>
            <p:cNvSpPr txBox="1"/>
            <p:nvPr/>
          </p:nvSpPr>
          <p:spPr>
            <a:xfrm>
              <a:off x="5687550" y="4267200"/>
              <a:ext cx="684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0" i="0" u="none" strike="noStrike" cap="none">
                  <a:solidFill>
                    <a:srgbClr val="D8D8D8"/>
                  </a:solidFill>
                  <a:latin typeface="Arial"/>
                  <a:ea typeface="Arial"/>
                  <a:cs typeface="Arial"/>
                  <a:sym typeface="Arial"/>
                </a:rPr>
                <a:t>km/h</a:t>
              </a:r>
              <a:endParaRPr sz="18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5" name="Google Shape;1985;p2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77" name="TextBox 76"/>
          <p:cNvSpPr txBox="1"/>
          <p:nvPr/>
        </p:nvSpPr>
        <p:spPr>
          <a:xfrm>
            <a:off x="1357290" y="2428868"/>
            <a:ext cx="781496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К декабрю 2019 консолидированное количество подписчиков 120 К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К декабрю 2019 </a:t>
            </a:r>
            <a:r>
              <a:rPr lang="ru-RU" dirty="0" err="1" smtClean="0"/>
              <a:t>контент</a:t>
            </a:r>
            <a:r>
              <a:rPr lang="ru-RU" dirty="0" smtClean="0"/>
              <a:t> телеканала класса «комфорт» (в настоящее время «эконом»)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К августу 2019 новое оформление основных продуктов </a:t>
            </a:r>
            <a:r>
              <a:rPr lang="ru-RU" dirty="0" err="1" smtClean="0"/>
              <a:t>тв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К декабрю 2020 выход в 3 мультиплекс *  </a:t>
            </a:r>
            <a:endParaRPr lang="ru-RU" dirty="0"/>
          </a:p>
        </p:txBody>
      </p:sp>
      <p:sp>
        <p:nvSpPr>
          <p:cNvPr id="78" name="TextBox 77"/>
          <p:cNvSpPr txBox="1"/>
          <p:nvPr/>
        </p:nvSpPr>
        <p:spPr>
          <a:xfrm>
            <a:off x="0" y="5842337"/>
            <a:ext cx="8929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* Президент России Владимир Путин пообещал разобраться на уровне администрации Кремля с отказами региональным телеканалам предоставлять частоты в «цифре». О том, что местным телеканалам отказывают в предоставлении частоты, заявил один из участников </a:t>
            </a:r>
            <a:r>
              <a:rPr lang="ru-RU" sz="1200" dirty="0" err="1" smtClean="0"/>
              <a:t>медиафорума</a:t>
            </a:r>
            <a:r>
              <a:rPr lang="ru-RU" sz="1200" dirty="0" smtClean="0"/>
              <a:t> «Правда и справедливость». - Это для меня неожиданно совершенно. Обязательно поговорим об этом в правительстве, администрации президента с теми, кто этим занимается. Я с вами согласен, почему мы должны отстричь и выбросить на старую волну городские каналы? - сказал Путин.</a:t>
            </a:r>
            <a:endParaRPr lang="ru-RU" sz="1200" dirty="0"/>
          </a:p>
        </p:txBody>
      </p:sp>
      <p:pic>
        <p:nvPicPr>
          <p:cNvPr id="1026" name="Picture 2" descr="\\Box\capture\Харсиев\Для якутина\От Вадима\Логотипы\Логотип горизонталь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143380"/>
            <a:ext cx="2286015" cy="850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9"/>
          <p:cNvSpPr txBox="1">
            <a:spLocks noGrp="1"/>
          </p:cNvSpPr>
          <p:nvPr>
            <p:ph type="ctrTitle" idx="4294967295"/>
          </p:nvPr>
        </p:nvSpPr>
        <p:spPr>
          <a:xfrm>
            <a:off x="1428728" y="4143380"/>
            <a:ext cx="6395700" cy="12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 smtClean="0">
                <a:solidFill>
                  <a:srgbClr val="FFFFFF"/>
                </a:solidFill>
              </a:rPr>
              <a:t>Спасибо за внимание</a:t>
            </a:r>
            <a:endParaRPr sz="7200" dirty="0">
              <a:solidFill>
                <a:srgbClr val="FFFFFF"/>
              </a:solidFill>
            </a:endParaRPr>
          </a:p>
        </p:txBody>
      </p:sp>
      <p:sp>
        <p:nvSpPr>
          <p:cNvPr id="1864" name="Google Shape;1864;p19"/>
          <p:cNvSpPr/>
          <p:nvPr/>
        </p:nvSpPr>
        <p:spPr>
          <a:xfrm>
            <a:off x="3213452" y="703602"/>
            <a:ext cx="2728142" cy="2522753"/>
          </a:xfrm>
          <a:custGeom>
            <a:avLst/>
            <a:gdLst/>
            <a:ahLst/>
            <a:cxnLst/>
            <a:rect l="l" t="t" r="r" b="b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8"/>
                  <a:pt x="19269" y="13072"/>
                </a:cubicBezTo>
                <a:cubicBezTo>
                  <a:pt x="7810" y="22364"/>
                  <a:pt x="-450" y="41692"/>
                  <a:pt x="5574" y="55159"/>
                </a:cubicBezTo>
                <a:cubicBezTo>
                  <a:pt x="12935" y="71613"/>
                  <a:pt x="33988" y="83483"/>
                  <a:pt x="52004" y="82883"/>
                </a:cubicBezTo>
                <a:cubicBezTo>
                  <a:pt x="62654" y="82528"/>
                  <a:pt x="75555" y="78169"/>
                  <a:pt x="80730" y="68854"/>
                </a:cubicBezTo>
                <a:cubicBezTo>
                  <a:pt x="89352" y="53334"/>
                  <a:pt x="86569" y="30516"/>
                  <a:pt x="76722" y="15744"/>
                </a:cubicBezTo>
                <a:cubicBezTo>
                  <a:pt x="69002" y="4163"/>
                  <a:pt x="51061" y="-2643"/>
                  <a:pt x="37641" y="1047"/>
                </a:cubicBezTo>
                <a:cubicBezTo>
                  <a:pt x="22585" y="5187"/>
                  <a:pt x="4685" y="14958"/>
                  <a:pt x="898" y="30107"/>
                </a:cubicBezTo>
                <a:cubicBezTo>
                  <a:pt x="-3402" y="47308"/>
                  <a:pt x="8934" y="71200"/>
                  <a:pt x="25616" y="77205"/>
                </a:cubicBezTo>
                <a:cubicBezTo>
                  <a:pt x="45696" y="84433"/>
                  <a:pt x="76756" y="77025"/>
                  <a:pt x="86743" y="58165"/>
                </a:cubicBezTo>
                <a:cubicBezTo>
                  <a:pt x="93824" y="44791"/>
                  <a:pt x="86932" y="25486"/>
                  <a:pt x="77390" y="13740"/>
                </a:cubicBezTo>
                <a:cubicBezTo>
                  <a:pt x="74163" y="9767"/>
                  <a:pt x="71332" y="4292"/>
                  <a:pt x="66367" y="3051"/>
                </a:cubicBez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5" name="Google Shape;1865;p19"/>
          <p:cNvSpPr/>
          <p:nvPr/>
        </p:nvSpPr>
        <p:spPr>
          <a:xfrm>
            <a:off x="4014780" y="1296298"/>
            <a:ext cx="1114426" cy="1337354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19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16"/>
          <p:cNvSpPr txBox="1">
            <a:spLocks noGrp="1"/>
          </p:cNvSpPr>
          <p:nvPr>
            <p:ph type="ctrTitle"/>
          </p:nvPr>
        </p:nvSpPr>
        <p:spPr>
          <a:xfrm>
            <a:off x="1643042" y="1785926"/>
            <a:ext cx="6028200" cy="11430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Миф №1</a:t>
            </a:r>
            <a:endParaRPr dirty="0"/>
          </a:p>
        </p:txBody>
      </p:sp>
      <p:sp>
        <p:nvSpPr>
          <p:cNvPr id="1843" name="Google Shape;1843;p16"/>
          <p:cNvSpPr txBox="1">
            <a:spLocks noGrp="1"/>
          </p:cNvSpPr>
          <p:nvPr>
            <p:ph type="subTitle" idx="1"/>
          </p:nvPr>
        </p:nvSpPr>
        <p:spPr>
          <a:xfrm>
            <a:off x="1557875" y="3071811"/>
            <a:ext cx="6028200" cy="11430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«Липецкое время» телеканал с маленькой аудиторией</a:t>
            </a:r>
            <a:endParaRPr sz="2800" dirty="0"/>
          </a:p>
        </p:txBody>
      </p:sp>
      <p:sp>
        <p:nvSpPr>
          <p:cNvPr id="1844" name="Google Shape;1844;p1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14"/>
          <p:cNvSpPr txBox="1">
            <a:spLocks noGrp="1"/>
          </p:cNvSpPr>
          <p:nvPr>
            <p:ph type="title"/>
          </p:nvPr>
        </p:nvSpPr>
        <p:spPr>
          <a:xfrm>
            <a:off x="928662" y="1071546"/>
            <a:ext cx="5797704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Статистика компании </a:t>
            </a:r>
            <a:endParaRPr dirty="0"/>
          </a:p>
        </p:txBody>
      </p:sp>
      <p:sp>
        <p:nvSpPr>
          <p:cNvPr id="1825" name="Google Shape;1825;p14"/>
          <p:cNvSpPr txBox="1"/>
          <p:nvPr/>
        </p:nvSpPr>
        <p:spPr>
          <a:xfrm>
            <a:off x="1452750" y="2035350"/>
            <a:ext cx="2862900" cy="2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27" name="Google Shape;1827;p14"/>
          <p:cNvSpPr txBox="1"/>
          <p:nvPr/>
        </p:nvSpPr>
        <p:spPr>
          <a:xfrm>
            <a:off x="1452750" y="5048925"/>
            <a:ext cx="62385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28" name="Google Shape;1828;p1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1026" name="Picture 2" descr="C:\Users\kharsiev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928670"/>
            <a:ext cx="1581128" cy="926542"/>
          </a:xfrm>
          <a:prstGeom prst="rect">
            <a:avLst/>
          </a:prstGeom>
          <a:noFill/>
        </p:spPr>
      </p:pic>
      <p:pic>
        <p:nvPicPr>
          <p:cNvPr id="1027" name="Picture 3" descr="C:\Users\kharsiev\Downloads\chart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57364"/>
            <a:ext cx="9144000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16"/>
          <p:cNvSpPr txBox="1">
            <a:spLocks noGrp="1"/>
          </p:cNvSpPr>
          <p:nvPr>
            <p:ph type="ctrTitle"/>
          </p:nvPr>
        </p:nvSpPr>
        <p:spPr>
          <a:xfrm>
            <a:off x="1643042" y="1785926"/>
            <a:ext cx="6028200" cy="11430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Миф №2</a:t>
            </a:r>
            <a:endParaRPr dirty="0"/>
          </a:p>
        </p:txBody>
      </p:sp>
      <p:sp>
        <p:nvSpPr>
          <p:cNvPr id="1843" name="Google Shape;1843;p16"/>
          <p:cNvSpPr txBox="1">
            <a:spLocks noGrp="1"/>
          </p:cNvSpPr>
          <p:nvPr>
            <p:ph type="subTitle" idx="1"/>
          </p:nvPr>
        </p:nvSpPr>
        <p:spPr>
          <a:xfrm>
            <a:off x="1571604" y="2928934"/>
            <a:ext cx="6028200" cy="11430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«Липецкое время» не попало в мультиплекс, поэтому его никто не смотрит</a:t>
            </a:r>
            <a:endParaRPr sz="2800" dirty="0"/>
          </a:p>
        </p:txBody>
      </p:sp>
      <p:sp>
        <p:nvSpPr>
          <p:cNvPr id="1844" name="Google Shape;1844;p1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14"/>
          <p:cNvSpPr txBox="1">
            <a:spLocks noGrp="1"/>
          </p:cNvSpPr>
          <p:nvPr>
            <p:ph type="title"/>
          </p:nvPr>
        </p:nvSpPr>
        <p:spPr>
          <a:xfrm>
            <a:off x="928662" y="1071546"/>
            <a:ext cx="5797704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Статистика компании </a:t>
            </a:r>
            <a:endParaRPr dirty="0"/>
          </a:p>
        </p:txBody>
      </p:sp>
      <p:sp>
        <p:nvSpPr>
          <p:cNvPr id="1825" name="Google Shape;1825;p14"/>
          <p:cNvSpPr txBox="1"/>
          <p:nvPr/>
        </p:nvSpPr>
        <p:spPr>
          <a:xfrm>
            <a:off x="1452750" y="2035350"/>
            <a:ext cx="2862900" cy="2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27" name="Google Shape;1827;p14"/>
          <p:cNvSpPr txBox="1"/>
          <p:nvPr/>
        </p:nvSpPr>
        <p:spPr>
          <a:xfrm>
            <a:off x="1452750" y="5048925"/>
            <a:ext cx="62385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28" name="Google Shape;1828;p1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2051" name="Picture 3" descr="C:\Users\kharsiev\Desktop\яндек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000108"/>
            <a:ext cx="1714512" cy="1000131"/>
          </a:xfrm>
          <a:prstGeom prst="rect">
            <a:avLst/>
          </a:prstGeom>
          <a:noFill/>
        </p:spPr>
      </p:pic>
      <p:pic>
        <p:nvPicPr>
          <p:cNvPr id="2052" name="Picture 4" descr="C:\Users\kharsiev\Desktop\hyq6KV20BB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1785926"/>
            <a:ext cx="9644098" cy="4596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16"/>
          <p:cNvSpPr txBox="1">
            <a:spLocks noGrp="1"/>
          </p:cNvSpPr>
          <p:nvPr>
            <p:ph type="ctrTitle"/>
          </p:nvPr>
        </p:nvSpPr>
        <p:spPr>
          <a:xfrm>
            <a:off x="1643042" y="1785926"/>
            <a:ext cx="6028200" cy="11430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Миф №3</a:t>
            </a:r>
            <a:endParaRPr dirty="0"/>
          </a:p>
        </p:txBody>
      </p:sp>
      <p:sp>
        <p:nvSpPr>
          <p:cNvPr id="1843" name="Google Shape;1843;p16"/>
          <p:cNvSpPr txBox="1">
            <a:spLocks noGrp="1"/>
          </p:cNvSpPr>
          <p:nvPr>
            <p:ph type="subTitle" idx="1"/>
          </p:nvPr>
        </p:nvSpPr>
        <p:spPr>
          <a:xfrm>
            <a:off x="1571604" y="2928934"/>
            <a:ext cx="6028200" cy="24288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«Липецкое время» телеканал с аудиторий 50+</a:t>
            </a:r>
            <a:endParaRPr sz="2800" dirty="0"/>
          </a:p>
        </p:txBody>
      </p:sp>
      <p:sp>
        <p:nvSpPr>
          <p:cNvPr id="1844" name="Google Shape;1844;p1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p1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3074" name="Picture 2" descr="C:\Users\kharsiev\Desktop\vk-logo--f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857232"/>
            <a:ext cx="2428892" cy="1357322"/>
          </a:xfrm>
          <a:prstGeom prst="rect">
            <a:avLst/>
          </a:prstGeom>
          <a:noFill/>
        </p:spPr>
      </p:pic>
      <p:pic>
        <p:nvPicPr>
          <p:cNvPr id="3075" name="Picture 3" descr="C:\Users\kharsiev\Desktop\статистика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000240"/>
            <a:ext cx="6572296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16"/>
          <p:cNvSpPr txBox="1">
            <a:spLocks noGrp="1"/>
          </p:cNvSpPr>
          <p:nvPr>
            <p:ph type="ctrTitle"/>
          </p:nvPr>
        </p:nvSpPr>
        <p:spPr>
          <a:xfrm>
            <a:off x="1643042" y="1785926"/>
            <a:ext cx="6028200" cy="11430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Миф №4</a:t>
            </a:r>
            <a:endParaRPr dirty="0"/>
          </a:p>
        </p:txBody>
      </p:sp>
      <p:sp>
        <p:nvSpPr>
          <p:cNvPr id="1843" name="Google Shape;1843;p16"/>
          <p:cNvSpPr txBox="1">
            <a:spLocks noGrp="1"/>
          </p:cNvSpPr>
          <p:nvPr>
            <p:ph type="subTitle" idx="1"/>
          </p:nvPr>
        </p:nvSpPr>
        <p:spPr>
          <a:xfrm>
            <a:off x="1571604" y="2928934"/>
            <a:ext cx="6028200" cy="24288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«Липецкое время» телеканал, который плохо представлен в интернете</a:t>
            </a:r>
            <a:endParaRPr sz="2800" dirty="0"/>
          </a:p>
        </p:txBody>
      </p:sp>
      <p:sp>
        <p:nvSpPr>
          <p:cNvPr id="1844" name="Google Shape;1844;p1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harsiev\Desktop\рост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00240"/>
            <a:ext cx="8215370" cy="4286280"/>
          </a:xfrm>
          <a:prstGeom prst="rect">
            <a:avLst/>
          </a:prstGeom>
          <a:noFill/>
        </p:spPr>
      </p:pic>
      <p:sp>
        <p:nvSpPr>
          <p:cNvPr id="1837" name="Google Shape;1837;p1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3074" name="Picture 2" descr="C:\Users\kharsiev\Desktop\vk-logo--f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643182"/>
            <a:ext cx="2428892" cy="1357322"/>
          </a:xfrm>
          <a:prstGeom prst="rect">
            <a:avLst/>
          </a:prstGeom>
          <a:noFill/>
        </p:spPr>
      </p:pic>
      <p:pic>
        <p:nvPicPr>
          <p:cNvPr id="4099" name="Picture 3" descr="C:\Users\kharsiev\Desktop\соцсети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500042"/>
            <a:ext cx="2500330" cy="2286016"/>
          </a:xfrm>
          <a:prstGeom prst="rect">
            <a:avLst/>
          </a:prstGeom>
          <a:noFill/>
        </p:spPr>
      </p:pic>
      <p:pic>
        <p:nvPicPr>
          <p:cNvPr id="4101" name="Picture 5" descr="C:\Users\kharsiev\Desktop\ok_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1214422"/>
            <a:ext cx="1192207" cy="796937"/>
          </a:xfrm>
          <a:prstGeom prst="rect">
            <a:avLst/>
          </a:prstGeom>
          <a:noFill/>
        </p:spPr>
      </p:pic>
      <p:pic>
        <p:nvPicPr>
          <p:cNvPr id="4103" name="Picture 7" descr="C:\Users\kharsiev\Desktop\skobka-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1214422"/>
            <a:ext cx="500066" cy="92869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429388" y="1357298"/>
            <a:ext cx="878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70К</a:t>
            </a: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242</Words>
  <Application>Microsoft Office PowerPoint</Application>
  <PresentationFormat>Экран (4:3)</PresentationFormat>
  <Paragraphs>52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Nathaniel template</vt:lpstr>
      <vt:lpstr>Липецкое время. Развенчиваем мифы.  Расширяем горизонты.</vt:lpstr>
      <vt:lpstr>Миф №1</vt:lpstr>
      <vt:lpstr>Статистика компании </vt:lpstr>
      <vt:lpstr>Миф №2</vt:lpstr>
      <vt:lpstr>Статистика компании </vt:lpstr>
      <vt:lpstr>Миф №3</vt:lpstr>
      <vt:lpstr>Слайд 7</vt:lpstr>
      <vt:lpstr>Миф №4</vt:lpstr>
      <vt:lpstr>Слайд 9</vt:lpstr>
      <vt:lpstr>Миф №5</vt:lpstr>
      <vt:lpstr>Слайд 11</vt:lpstr>
      <vt:lpstr>«Липецкое время» расширяет границы</vt:lpstr>
      <vt:lpstr>Расширим границы до: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Липецкое время. Развенчиваем мифы.  Расширяем горизонты.</dc:title>
  <dc:creator>Руслан</dc:creator>
  <cp:lastModifiedBy>nataly</cp:lastModifiedBy>
  <cp:revision>22</cp:revision>
  <dcterms:modified xsi:type="dcterms:W3CDTF">2019-06-04T07:16:16Z</dcterms:modified>
</cp:coreProperties>
</file>